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4" r:id="rId3"/>
    <p:sldId id="266" r:id="rId4"/>
    <p:sldId id="279" r:id="rId5"/>
    <p:sldId id="269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4" autoAdjust="0"/>
  </p:normalViewPr>
  <p:slideViewPr>
    <p:cSldViewPr>
      <p:cViewPr varScale="1">
        <p:scale>
          <a:sx n="73" d="100"/>
          <a:sy n="73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99886-7CFE-4A27-9F08-D5AE2B3E50A1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A9573-7CDA-4E9F-BFA9-97AE30F834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3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A9573-7CDA-4E9F-BFA9-97AE30F8344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51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3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1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2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15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4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86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8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9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1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2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4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91DC-AA9F-4D44-9996-496B40B3DED9}" type="datetimeFigureOut">
              <a:rPr lang="en-US" smtClean="0"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5ACD-150C-42E9-A128-6FA4CE983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5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 Hoc ‘Housing on Town-Owned Property”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February 21, 2017</a:t>
            </a:r>
          </a:p>
          <a:p>
            <a:r>
              <a:rPr lang="en-US" dirty="0" smtClean="0"/>
              <a:t>Town of Portola Valley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842338"/>
            <a:ext cx="9144000" cy="1015662"/>
          </a:xfrm>
          <a:prstGeom prst="rect">
            <a:avLst/>
          </a:prstGeom>
          <a:solidFill>
            <a:schemeClr val="accent3">
              <a:lumMod val="50000"/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Town of Portola Valley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6055311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385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2016-17 Town Council Priority</a:t>
            </a:r>
          </a:p>
          <a:p>
            <a:r>
              <a:rPr lang="en-US" dirty="0" smtClean="0"/>
              <a:t>July 2016 </a:t>
            </a:r>
            <a:r>
              <a:rPr lang="en-US" dirty="0"/>
              <a:t>– Council </a:t>
            </a:r>
            <a:r>
              <a:rPr lang="en-US" dirty="0" smtClean="0"/>
              <a:t>guidance provided on housing goals</a:t>
            </a:r>
          </a:p>
          <a:p>
            <a:r>
              <a:rPr lang="en-US" dirty="0" smtClean="0"/>
              <a:t>October 2016 –Council approved Housing Strategic Plan </a:t>
            </a:r>
          </a:p>
          <a:p>
            <a:r>
              <a:rPr lang="en-US" dirty="0" smtClean="0"/>
              <a:t>Committee members selected November-January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842338"/>
            <a:ext cx="9144000" cy="1015662"/>
          </a:xfrm>
          <a:prstGeom prst="rect">
            <a:avLst/>
          </a:prstGeom>
          <a:solidFill>
            <a:schemeClr val="accent3">
              <a:lumMod val="50000"/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Town of Portola Valley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6055311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186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Ongoing Housing Crisis – </a:t>
            </a:r>
            <a:r>
              <a:rPr lang="en-US" dirty="0" smtClean="0"/>
              <a:t>Portola Valley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of Town businesses commute long distances to serve community</a:t>
            </a:r>
          </a:p>
          <a:p>
            <a:r>
              <a:rPr lang="en-US" dirty="0" smtClean="0"/>
              <a:t>Contributes to traffic/quality of life impacts</a:t>
            </a:r>
          </a:p>
          <a:p>
            <a:r>
              <a:rPr lang="en-US" dirty="0" smtClean="0"/>
              <a:t>Seniors have limited options to stay</a:t>
            </a:r>
          </a:p>
          <a:p>
            <a:r>
              <a:rPr lang="en-US" dirty="0" smtClean="0"/>
              <a:t>Grown children have no opportunities to stay in community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842338"/>
            <a:ext cx="9144000" cy="1015662"/>
          </a:xfrm>
          <a:prstGeom prst="rect">
            <a:avLst/>
          </a:prstGeom>
          <a:solidFill>
            <a:schemeClr val="accent3">
              <a:lumMod val="50000"/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Town of Portola Valley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6055311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42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2217"/>
            <a:ext cx="8229600" cy="4525963"/>
          </a:xfrm>
        </p:spPr>
        <p:txBody>
          <a:bodyPr>
            <a:normAutofit/>
          </a:bodyPr>
          <a:lstStyle/>
          <a:p>
            <a:pPr lvl="1"/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Recommendation Six: Create an ad hoc committee to review and recommend potential housing on Town-owned </a:t>
            </a:r>
            <a:r>
              <a:rPr lang="en-US" dirty="0" smtClean="0"/>
              <a:t>properties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Recommendation </a:t>
            </a:r>
            <a:r>
              <a:rPr lang="en-US" dirty="0"/>
              <a:t>Seven: Direct staff and ad hoc committee to identify potential </a:t>
            </a:r>
            <a:r>
              <a:rPr lang="en-US" dirty="0" smtClean="0"/>
              <a:t>town-owned </a:t>
            </a:r>
            <a:r>
              <a:rPr lang="en-US" dirty="0"/>
              <a:t>sites for potential housing units, and criteria for their </a:t>
            </a:r>
            <a:r>
              <a:rPr lang="en-US" dirty="0" smtClean="0"/>
              <a:t>occupancy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842338"/>
            <a:ext cx="9144000" cy="1015662"/>
          </a:xfrm>
          <a:prstGeom prst="rect">
            <a:avLst/>
          </a:prstGeom>
          <a:solidFill>
            <a:schemeClr val="accent3">
              <a:lumMod val="50000"/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Town of Portola Valley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6055311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4992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Is scope of Committee appropriate?</a:t>
            </a:r>
          </a:p>
          <a:p>
            <a:r>
              <a:rPr lang="en-US" sz="2800" dirty="0" smtClean="0"/>
              <a:t>Goals/needs from individual committee members?</a:t>
            </a:r>
          </a:p>
          <a:p>
            <a:r>
              <a:rPr lang="en-US" sz="2800" dirty="0" smtClean="0"/>
              <a:t>Use of working groups?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5842338"/>
            <a:ext cx="9144000" cy="1015662"/>
          </a:xfrm>
          <a:prstGeom prst="rect">
            <a:avLst/>
          </a:prstGeom>
          <a:solidFill>
            <a:schemeClr val="accent3">
              <a:lumMod val="50000"/>
              <a:alpha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Town of Portola Valley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8800" y="6055311"/>
            <a:ext cx="596900" cy="58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31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14831</TotalTime>
  <Words>164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Ad Hoc ‘Housing on Town-Owned Property” Committee</vt:lpstr>
      <vt:lpstr>Background</vt:lpstr>
      <vt:lpstr>Ongoing Housing Crisis – Portola Valley</vt:lpstr>
      <vt:lpstr>Ad Hoc Committee</vt:lpstr>
      <vt:lpstr>Next Steps</vt:lpstr>
    </vt:vector>
  </TitlesOfParts>
  <Company>County of San Mateo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Groundwater Assessment of San Mateo Plain</dc:title>
  <dc:creator>cice</dc:creator>
  <cp:lastModifiedBy>Sharon Hanlon</cp:lastModifiedBy>
  <cp:revision>104</cp:revision>
  <cp:lastPrinted>2017-02-21T16:56:01Z</cp:lastPrinted>
  <dcterms:created xsi:type="dcterms:W3CDTF">2015-10-15T20:59:18Z</dcterms:created>
  <dcterms:modified xsi:type="dcterms:W3CDTF">2019-03-01T22:54:16Z</dcterms:modified>
</cp:coreProperties>
</file>