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412" r:id="rId5"/>
    <p:sldId id="430" r:id="rId6"/>
    <p:sldId id="411" r:id="rId7"/>
    <p:sldId id="434" r:id="rId8"/>
    <p:sldId id="413" r:id="rId9"/>
    <p:sldId id="414" r:id="rId10"/>
    <p:sldId id="418" r:id="rId11"/>
    <p:sldId id="419" r:id="rId12"/>
    <p:sldId id="420" r:id="rId13"/>
    <p:sldId id="435" r:id="rId14"/>
    <p:sldId id="423" r:id="rId15"/>
    <p:sldId id="426" r:id="rId16"/>
    <p:sldId id="427" r:id="rId17"/>
    <p:sldId id="443" r:id="rId18"/>
    <p:sldId id="424" r:id="rId19"/>
    <p:sldId id="429" r:id="rId20"/>
    <p:sldId id="428" r:id="rId21"/>
    <p:sldId id="425" r:id="rId22"/>
    <p:sldId id="437" r:id="rId23"/>
    <p:sldId id="436" r:id="rId24"/>
    <p:sldId id="422" r:id="rId25"/>
    <p:sldId id="415" r:id="rId26"/>
    <p:sldId id="433" r:id="rId27"/>
    <p:sldId id="439" r:id="rId28"/>
    <p:sldId id="438" r:id="rId29"/>
    <p:sldId id="440" r:id="rId30"/>
    <p:sldId id="432" r:id="rId31"/>
    <p:sldId id="442" r:id="rId32"/>
    <p:sldId id="441" r:id="rId33"/>
    <p:sldId id="431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a E. Silver" initials="C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784E"/>
    <a:srgbClr val="FFCC00"/>
    <a:srgbClr val="A1BD74"/>
    <a:srgbClr val="70893E"/>
    <a:srgbClr val="A2BD75"/>
    <a:srgbClr val="D1DDBC"/>
    <a:srgbClr val="6F8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F2DBB-7E60-4F6A-82FF-1F210F88D40D}" v="8" dt="2022-04-18T22:50:58.909"/>
    <p1510:client id="{5C3101D1-A189-464C-BD59-4B42303C7A22}" v="74" dt="2022-04-18T06:38:49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/>
    <p:restoredTop sz="92806" autoAdjust="0"/>
  </p:normalViewPr>
  <p:slideViewPr>
    <p:cSldViewPr>
      <p:cViewPr varScale="1">
        <p:scale>
          <a:sx n="58" d="100"/>
          <a:sy n="58" d="100"/>
        </p:scale>
        <p:origin x="7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Violet" userId="caca88c5-92fb-4baa-8725-b54fe1dd7404" providerId="ADAL" clId="{5C3101D1-A189-464C-BD59-4B42303C7A22}"/>
    <pc:docChg chg="undo custSel addSld delSld modSld sldOrd">
      <pc:chgData name="Carla Violet" userId="caca88c5-92fb-4baa-8725-b54fe1dd7404" providerId="ADAL" clId="{5C3101D1-A189-464C-BD59-4B42303C7A22}" dt="2022-04-18T06:53:43.980" v="2788" actId="14100"/>
      <pc:docMkLst>
        <pc:docMk/>
      </pc:docMkLst>
      <pc:sldChg chg="addSp modSp mod">
        <pc:chgData name="Carla Violet" userId="caca88c5-92fb-4baa-8725-b54fe1dd7404" providerId="ADAL" clId="{5C3101D1-A189-464C-BD59-4B42303C7A22}" dt="2022-04-18T06:40:05.105" v="2770" actId="20577"/>
        <pc:sldMkLst>
          <pc:docMk/>
          <pc:sldMk cId="1195005148" sldId="411"/>
        </pc:sldMkLst>
        <pc:spChg chg="mod">
          <ac:chgData name="Carla Violet" userId="caca88c5-92fb-4baa-8725-b54fe1dd7404" providerId="ADAL" clId="{5C3101D1-A189-464C-BD59-4B42303C7A22}" dt="2022-04-18T03:41:34.375" v="44" actId="207"/>
          <ac:spMkLst>
            <pc:docMk/>
            <pc:sldMk cId="1195005148" sldId="411"/>
            <ac:spMk id="4" creationId="{EEF17D47-5FF6-DA4A-BB15-C04B3B942EF0}"/>
          </ac:spMkLst>
        </pc:spChg>
        <pc:spChg chg="mod">
          <ac:chgData name="Carla Violet" userId="caca88c5-92fb-4baa-8725-b54fe1dd7404" providerId="ADAL" clId="{5C3101D1-A189-464C-BD59-4B42303C7A22}" dt="2022-04-18T06:39:44.146" v="2745" actId="20577"/>
          <ac:spMkLst>
            <pc:docMk/>
            <pc:sldMk cId="1195005148" sldId="411"/>
            <ac:spMk id="5" creationId="{F57EFA8E-D22B-AC42-BF81-FAE8EE9B7E95}"/>
          </ac:spMkLst>
        </pc:spChg>
        <pc:spChg chg="mod">
          <ac:chgData name="Carla Violet" userId="caca88c5-92fb-4baa-8725-b54fe1dd7404" providerId="ADAL" clId="{5C3101D1-A189-464C-BD59-4B42303C7A22}" dt="2022-04-18T06:40:05.105" v="2770" actId="20577"/>
          <ac:spMkLst>
            <pc:docMk/>
            <pc:sldMk cId="1195005148" sldId="411"/>
            <ac:spMk id="7" creationId="{B7444CCA-AEE7-3346-AFC4-73F12C3002FC}"/>
          </ac:spMkLst>
        </pc:spChg>
        <pc:spChg chg="add mod">
          <ac:chgData name="Carla Violet" userId="caca88c5-92fb-4baa-8725-b54fe1dd7404" providerId="ADAL" clId="{5C3101D1-A189-464C-BD59-4B42303C7A22}" dt="2022-04-18T03:41:19.300" v="43" actId="20577"/>
          <ac:spMkLst>
            <pc:docMk/>
            <pc:sldMk cId="1195005148" sldId="411"/>
            <ac:spMk id="9" creationId="{F4891214-5565-4AAC-A561-277E36001D96}"/>
          </ac:spMkLst>
        </pc:spChg>
      </pc:sldChg>
      <pc:sldChg chg="addSp delSp modSp mod ord">
        <pc:chgData name="Carla Violet" userId="caca88c5-92fb-4baa-8725-b54fe1dd7404" providerId="ADAL" clId="{5C3101D1-A189-464C-BD59-4B42303C7A22}" dt="2022-04-18T05:29:37.598" v="611"/>
        <pc:sldMkLst>
          <pc:docMk/>
          <pc:sldMk cId="788909868" sldId="415"/>
        </pc:sldMkLst>
        <pc:spChg chg="mod">
          <ac:chgData name="Carla Violet" userId="caca88c5-92fb-4baa-8725-b54fe1dd7404" providerId="ADAL" clId="{5C3101D1-A189-464C-BD59-4B42303C7A22}" dt="2022-04-18T05:23:51.410" v="593" actId="1035"/>
          <ac:spMkLst>
            <pc:docMk/>
            <pc:sldMk cId="788909868" sldId="415"/>
            <ac:spMk id="2" creationId="{0F171179-26EC-9749-A80B-53CCC11A3F24}"/>
          </ac:spMkLst>
        </pc:spChg>
        <pc:spChg chg="mod">
          <ac:chgData name="Carla Violet" userId="caca88c5-92fb-4baa-8725-b54fe1dd7404" providerId="ADAL" clId="{5C3101D1-A189-464C-BD59-4B42303C7A22}" dt="2022-04-18T05:23:45.633" v="591" actId="14100"/>
          <ac:spMkLst>
            <pc:docMk/>
            <pc:sldMk cId="788909868" sldId="415"/>
            <ac:spMk id="6" creationId="{880EEE8C-2171-4C7C-9AB8-834A68444A5C}"/>
          </ac:spMkLst>
        </pc:spChg>
        <pc:spChg chg="del mod">
          <ac:chgData name="Carla Violet" userId="caca88c5-92fb-4baa-8725-b54fe1dd7404" providerId="ADAL" clId="{5C3101D1-A189-464C-BD59-4B42303C7A22}" dt="2022-04-18T05:22:56.857" v="526" actId="478"/>
          <ac:spMkLst>
            <pc:docMk/>
            <pc:sldMk cId="788909868" sldId="415"/>
            <ac:spMk id="8" creationId="{34CBF64F-E194-4FB6-9C8A-DDB021571EB5}"/>
          </ac:spMkLst>
        </pc:spChg>
        <pc:picChg chg="add mod">
          <ac:chgData name="Carla Violet" userId="caca88c5-92fb-4baa-8725-b54fe1dd7404" providerId="ADAL" clId="{5C3101D1-A189-464C-BD59-4B42303C7A22}" dt="2022-04-18T05:27:49.530" v="609" actId="1037"/>
          <ac:picMkLst>
            <pc:docMk/>
            <pc:sldMk cId="788909868" sldId="415"/>
            <ac:picMk id="5" creationId="{DD5D6ED0-BA42-4D09-9BFF-4CF481BD8217}"/>
          </ac:picMkLst>
        </pc:picChg>
        <pc:picChg chg="add del mod">
          <ac:chgData name="Carla Violet" userId="caca88c5-92fb-4baa-8725-b54fe1dd7404" providerId="ADAL" clId="{5C3101D1-A189-464C-BD59-4B42303C7A22}" dt="2022-04-18T05:27:17.064" v="604" actId="478"/>
          <ac:picMkLst>
            <pc:docMk/>
            <pc:sldMk cId="788909868" sldId="415"/>
            <ac:picMk id="7" creationId="{97EA8A46-3CFD-4297-8D39-B362394AB38A}"/>
          </ac:picMkLst>
        </pc:picChg>
      </pc:sldChg>
      <pc:sldChg chg="modSp del mod">
        <pc:chgData name="Carla Violet" userId="caca88c5-92fb-4baa-8725-b54fe1dd7404" providerId="ADAL" clId="{5C3101D1-A189-464C-BD59-4B42303C7A22}" dt="2022-04-18T05:48:23.999" v="1156" actId="47"/>
        <pc:sldMkLst>
          <pc:docMk/>
          <pc:sldMk cId="605979463" sldId="416"/>
        </pc:sldMkLst>
        <pc:spChg chg="mod">
          <ac:chgData name="Carla Violet" userId="caca88c5-92fb-4baa-8725-b54fe1dd7404" providerId="ADAL" clId="{5C3101D1-A189-464C-BD59-4B42303C7A22}" dt="2022-04-18T05:48:10.146" v="1152" actId="21"/>
          <ac:spMkLst>
            <pc:docMk/>
            <pc:sldMk cId="605979463" sldId="416"/>
            <ac:spMk id="8" creationId="{34CBF64F-E194-4FB6-9C8A-DDB021571EB5}"/>
          </ac:spMkLst>
        </pc:spChg>
      </pc:sldChg>
      <pc:sldChg chg="modSp add mod ord">
        <pc:chgData name="Carla Violet" userId="caca88c5-92fb-4baa-8725-b54fe1dd7404" providerId="ADAL" clId="{5C3101D1-A189-464C-BD59-4B42303C7A22}" dt="2022-04-18T06:51:59.808" v="2771" actId="2711"/>
        <pc:sldMkLst>
          <pc:docMk/>
          <pc:sldMk cId="1058123833" sldId="417"/>
        </pc:sldMkLst>
        <pc:spChg chg="mod">
          <ac:chgData name="Carla Violet" userId="caca88c5-92fb-4baa-8725-b54fe1dd7404" providerId="ADAL" clId="{5C3101D1-A189-464C-BD59-4B42303C7A22}" dt="2022-04-18T03:42:12.931" v="79" actId="20577"/>
          <ac:spMkLst>
            <pc:docMk/>
            <pc:sldMk cId="1058123833" sldId="417"/>
            <ac:spMk id="2" creationId="{0F171179-26EC-9749-A80B-53CCC11A3F24}"/>
          </ac:spMkLst>
        </pc:spChg>
        <pc:spChg chg="mod">
          <ac:chgData name="Carla Violet" userId="caca88c5-92fb-4baa-8725-b54fe1dd7404" providerId="ADAL" clId="{5C3101D1-A189-464C-BD59-4B42303C7A22}" dt="2022-04-18T06:51:59.808" v="2771" actId="2711"/>
          <ac:spMkLst>
            <pc:docMk/>
            <pc:sldMk cId="1058123833" sldId="417"/>
            <ac:spMk id="8" creationId="{34CBF64F-E194-4FB6-9C8A-DDB021571EB5}"/>
          </ac:spMkLst>
        </pc:spChg>
      </pc:sldChg>
      <pc:sldChg chg="modSp add mod">
        <pc:chgData name="Carla Violet" userId="caca88c5-92fb-4baa-8725-b54fe1dd7404" providerId="ADAL" clId="{5C3101D1-A189-464C-BD59-4B42303C7A22}" dt="2022-04-18T06:52:08.253" v="2772" actId="2711"/>
        <pc:sldMkLst>
          <pc:docMk/>
          <pc:sldMk cId="421803211" sldId="418"/>
        </pc:sldMkLst>
        <pc:spChg chg="mod">
          <ac:chgData name="Carla Violet" userId="caca88c5-92fb-4baa-8725-b54fe1dd7404" providerId="ADAL" clId="{5C3101D1-A189-464C-BD59-4B42303C7A22}" dt="2022-04-18T05:16:55.187" v="454" actId="20577"/>
          <ac:spMkLst>
            <pc:docMk/>
            <pc:sldMk cId="421803211" sldId="418"/>
            <ac:spMk id="2" creationId="{0F171179-26EC-9749-A80B-53CCC11A3F24}"/>
          </ac:spMkLst>
        </pc:spChg>
        <pc:spChg chg="mod">
          <ac:chgData name="Carla Violet" userId="caca88c5-92fb-4baa-8725-b54fe1dd7404" providerId="ADAL" clId="{5C3101D1-A189-464C-BD59-4B42303C7A22}" dt="2022-04-18T05:13:21.027" v="436" actId="14100"/>
          <ac:spMkLst>
            <pc:docMk/>
            <pc:sldMk cId="421803211" sldId="418"/>
            <ac:spMk id="6" creationId="{880EEE8C-2171-4C7C-9AB8-834A68444A5C}"/>
          </ac:spMkLst>
        </pc:spChg>
        <pc:spChg chg="mod">
          <ac:chgData name="Carla Violet" userId="caca88c5-92fb-4baa-8725-b54fe1dd7404" providerId="ADAL" clId="{5C3101D1-A189-464C-BD59-4B42303C7A22}" dt="2022-04-18T06:52:08.253" v="2772" actId="2711"/>
          <ac:spMkLst>
            <pc:docMk/>
            <pc:sldMk cId="421803211" sldId="418"/>
            <ac:spMk id="8" creationId="{34CBF64F-E194-4FB6-9C8A-DDB021571EB5}"/>
          </ac:spMkLst>
        </pc:spChg>
      </pc:sldChg>
      <pc:sldChg chg="add del">
        <pc:chgData name="Carla Violet" userId="caca88c5-92fb-4baa-8725-b54fe1dd7404" providerId="ADAL" clId="{5C3101D1-A189-464C-BD59-4B42303C7A22}" dt="2022-04-18T03:40:57.406" v="4"/>
        <pc:sldMkLst>
          <pc:docMk/>
          <pc:sldMk cId="1809025109" sldId="418"/>
        </pc:sldMkLst>
      </pc:sldChg>
      <pc:sldChg chg="addSp delSp modSp add mod">
        <pc:chgData name="Carla Violet" userId="caca88c5-92fb-4baa-8725-b54fe1dd7404" providerId="ADAL" clId="{5C3101D1-A189-464C-BD59-4B42303C7A22}" dt="2022-04-18T06:52:15.619" v="2773" actId="2711"/>
        <pc:sldMkLst>
          <pc:docMk/>
          <pc:sldMk cId="3685463616" sldId="419"/>
        </pc:sldMkLst>
        <pc:spChg chg="mod">
          <ac:chgData name="Carla Violet" userId="caca88c5-92fb-4baa-8725-b54fe1dd7404" providerId="ADAL" clId="{5C3101D1-A189-464C-BD59-4B42303C7A22}" dt="2022-04-18T05:17:11.699" v="476" actId="20577"/>
          <ac:spMkLst>
            <pc:docMk/>
            <pc:sldMk cId="3685463616" sldId="419"/>
            <ac:spMk id="2" creationId="{0F171179-26EC-9749-A80B-53CCC11A3F24}"/>
          </ac:spMkLst>
        </pc:spChg>
        <pc:spChg chg="mod">
          <ac:chgData name="Carla Violet" userId="caca88c5-92fb-4baa-8725-b54fe1dd7404" providerId="ADAL" clId="{5C3101D1-A189-464C-BD59-4B42303C7A22}" dt="2022-04-18T06:52:15.619" v="2773" actId="2711"/>
          <ac:spMkLst>
            <pc:docMk/>
            <pc:sldMk cId="3685463616" sldId="419"/>
            <ac:spMk id="8" creationId="{34CBF64F-E194-4FB6-9C8A-DDB021571EB5}"/>
          </ac:spMkLst>
        </pc:spChg>
        <pc:spChg chg="add del">
          <ac:chgData name="Carla Violet" userId="caca88c5-92fb-4baa-8725-b54fe1dd7404" providerId="ADAL" clId="{5C3101D1-A189-464C-BD59-4B42303C7A22}" dt="2022-04-18T05:21:06.755" v="496" actId="22"/>
          <ac:spMkLst>
            <pc:docMk/>
            <pc:sldMk cId="3685463616" sldId="419"/>
            <ac:spMk id="9" creationId="{346ED3F4-E39B-4FAA-93F9-F6D7FEAE64B5}"/>
          </ac:spMkLst>
        </pc:spChg>
      </pc:sldChg>
      <pc:sldChg chg="modSp add mod">
        <pc:chgData name="Carla Violet" userId="caca88c5-92fb-4baa-8725-b54fe1dd7404" providerId="ADAL" clId="{5C3101D1-A189-464C-BD59-4B42303C7A22}" dt="2022-04-18T06:52:21.357" v="2774" actId="2711"/>
        <pc:sldMkLst>
          <pc:docMk/>
          <pc:sldMk cId="630781815" sldId="420"/>
        </pc:sldMkLst>
        <pc:spChg chg="mod">
          <ac:chgData name="Carla Violet" userId="caca88c5-92fb-4baa-8725-b54fe1dd7404" providerId="ADAL" clId="{5C3101D1-A189-464C-BD59-4B42303C7A22}" dt="2022-04-18T06:29:02.819" v="2351" actId="20577"/>
          <ac:spMkLst>
            <pc:docMk/>
            <pc:sldMk cId="630781815" sldId="420"/>
            <ac:spMk id="2" creationId="{0F171179-26EC-9749-A80B-53CCC11A3F24}"/>
          </ac:spMkLst>
        </pc:spChg>
        <pc:spChg chg="mod">
          <ac:chgData name="Carla Violet" userId="caca88c5-92fb-4baa-8725-b54fe1dd7404" providerId="ADAL" clId="{5C3101D1-A189-464C-BD59-4B42303C7A22}" dt="2022-04-18T06:28:27.820" v="2316" actId="14100"/>
          <ac:spMkLst>
            <pc:docMk/>
            <pc:sldMk cId="630781815" sldId="420"/>
            <ac:spMk id="6" creationId="{880EEE8C-2171-4C7C-9AB8-834A68444A5C}"/>
          </ac:spMkLst>
        </pc:spChg>
        <pc:spChg chg="mod">
          <ac:chgData name="Carla Violet" userId="caca88c5-92fb-4baa-8725-b54fe1dd7404" providerId="ADAL" clId="{5C3101D1-A189-464C-BD59-4B42303C7A22}" dt="2022-04-18T06:52:21.357" v="2774" actId="2711"/>
          <ac:spMkLst>
            <pc:docMk/>
            <pc:sldMk cId="630781815" sldId="420"/>
            <ac:spMk id="8" creationId="{34CBF64F-E194-4FB6-9C8A-DDB021571EB5}"/>
          </ac:spMkLst>
        </pc:spChg>
      </pc:sldChg>
      <pc:sldChg chg="modSp add del mod">
        <pc:chgData name="Carla Violet" userId="caca88c5-92fb-4baa-8725-b54fe1dd7404" providerId="ADAL" clId="{5C3101D1-A189-464C-BD59-4B42303C7A22}" dt="2022-04-18T06:03:55.932" v="1477" actId="47"/>
        <pc:sldMkLst>
          <pc:docMk/>
          <pc:sldMk cId="1133673989" sldId="421"/>
        </pc:sldMkLst>
        <pc:spChg chg="mod">
          <ac:chgData name="Carla Violet" userId="caca88c5-92fb-4baa-8725-b54fe1dd7404" providerId="ADAL" clId="{5C3101D1-A189-464C-BD59-4B42303C7A22}" dt="2022-04-18T06:02:33.001" v="1434" actId="21"/>
          <ac:spMkLst>
            <pc:docMk/>
            <pc:sldMk cId="1133673989" sldId="421"/>
            <ac:spMk id="8" creationId="{34CBF64F-E194-4FB6-9C8A-DDB021571EB5}"/>
          </ac:spMkLst>
        </pc:spChg>
      </pc:sldChg>
      <pc:sldChg chg="addSp delSp modSp add mod">
        <pc:chgData name="Carla Violet" userId="caca88c5-92fb-4baa-8725-b54fe1dd7404" providerId="ADAL" clId="{5C3101D1-A189-464C-BD59-4B42303C7A22}" dt="2022-04-18T06:52:33.652" v="2775" actId="2711"/>
        <pc:sldMkLst>
          <pc:docMk/>
          <pc:sldMk cId="709122162" sldId="422"/>
        </pc:sldMkLst>
        <pc:spChg chg="mod">
          <ac:chgData name="Carla Violet" userId="caca88c5-92fb-4baa-8725-b54fe1dd7404" providerId="ADAL" clId="{5C3101D1-A189-464C-BD59-4B42303C7A22}" dt="2022-04-18T05:36:40.010" v="716" actId="20577"/>
          <ac:spMkLst>
            <pc:docMk/>
            <pc:sldMk cId="709122162" sldId="422"/>
            <ac:spMk id="2" creationId="{0F171179-26EC-9749-A80B-53CCC11A3F24}"/>
          </ac:spMkLst>
        </pc:spChg>
        <pc:spChg chg="add del mod">
          <ac:chgData name="Carla Violet" userId="caca88c5-92fb-4baa-8725-b54fe1dd7404" providerId="ADAL" clId="{5C3101D1-A189-464C-BD59-4B42303C7A22}" dt="2022-04-18T06:52:33.652" v="2775" actId="2711"/>
          <ac:spMkLst>
            <pc:docMk/>
            <pc:sldMk cId="709122162" sldId="422"/>
            <ac:spMk id="8" creationId="{34CBF64F-E194-4FB6-9C8A-DDB021571EB5}"/>
          </ac:spMkLst>
        </pc:spChg>
      </pc:sldChg>
      <pc:sldChg chg="addSp delSp modSp add mod">
        <pc:chgData name="Carla Violet" userId="caca88c5-92fb-4baa-8725-b54fe1dd7404" providerId="ADAL" clId="{5C3101D1-A189-464C-BD59-4B42303C7A22}" dt="2022-04-18T06:38:45.182" v="2726"/>
        <pc:sldMkLst>
          <pc:docMk/>
          <pc:sldMk cId="3865269704" sldId="423"/>
        </pc:sldMkLst>
        <pc:spChg chg="del">
          <ac:chgData name="Carla Violet" userId="caca88c5-92fb-4baa-8725-b54fe1dd7404" providerId="ADAL" clId="{5C3101D1-A189-464C-BD59-4B42303C7A22}" dt="2022-04-18T06:37:57.503" v="2713" actId="478"/>
          <ac:spMkLst>
            <pc:docMk/>
            <pc:sldMk cId="3865269704" sldId="423"/>
            <ac:spMk id="2" creationId="{0F171179-26EC-9749-A80B-53CCC11A3F24}"/>
          </ac:spMkLst>
        </pc:spChg>
        <pc:spChg chg="del">
          <ac:chgData name="Carla Violet" userId="caca88c5-92fb-4baa-8725-b54fe1dd7404" providerId="ADAL" clId="{5C3101D1-A189-464C-BD59-4B42303C7A22}" dt="2022-04-18T05:58:41.183" v="1391" actId="478"/>
          <ac:spMkLst>
            <pc:docMk/>
            <pc:sldMk cId="3865269704" sldId="423"/>
            <ac:spMk id="3" creationId="{7606ADAA-184B-D543-8503-20B27829DACF}"/>
          </ac:spMkLst>
        </pc:spChg>
        <pc:spChg chg="add del">
          <ac:chgData name="Carla Violet" userId="caca88c5-92fb-4baa-8725-b54fe1dd7404" providerId="ADAL" clId="{5C3101D1-A189-464C-BD59-4B42303C7A22}" dt="2022-04-18T06:37:53.995" v="2712" actId="478"/>
          <ac:spMkLst>
            <pc:docMk/>
            <pc:sldMk cId="3865269704" sldId="423"/>
            <ac:spMk id="6" creationId="{880EEE8C-2171-4C7C-9AB8-834A68444A5C}"/>
          </ac:spMkLst>
        </pc:spChg>
        <pc:spChg chg="add del mod">
          <ac:chgData name="Carla Violet" userId="caca88c5-92fb-4baa-8725-b54fe1dd7404" providerId="ADAL" clId="{5C3101D1-A189-464C-BD59-4B42303C7A22}" dt="2022-04-18T06:38:39.030" v="2725" actId="478"/>
          <ac:spMkLst>
            <pc:docMk/>
            <pc:sldMk cId="3865269704" sldId="423"/>
            <ac:spMk id="7" creationId="{F1854860-F783-4F0E-A6CE-51FF9767427D}"/>
          </ac:spMkLst>
        </pc:spChg>
        <pc:spChg chg="del mod">
          <ac:chgData name="Carla Violet" userId="caca88c5-92fb-4baa-8725-b54fe1dd7404" providerId="ADAL" clId="{5C3101D1-A189-464C-BD59-4B42303C7A22}" dt="2022-04-18T05:47:06.151" v="1103" actId="478"/>
          <ac:spMkLst>
            <pc:docMk/>
            <pc:sldMk cId="3865269704" sldId="423"/>
            <ac:spMk id="8" creationId="{34CBF64F-E194-4FB6-9C8A-DDB021571EB5}"/>
          </ac:spMkLst>
        </pc:spChg>
        <pc:spChg chg="add mod">
          <ac:chgData name="Carla Violet" userId="caca88c5-92fb-4baa-8725-b54fe1dd7404" providerId="ADAL" clId="{5C3101D1-A189-464C-BD59-4B42303C7A22}" dt="2022-04-18T06:38:45.182" v="2726"/>
          <ac:spMkLst>
            <pc:docMk/>
            <pc:sldMk cId="3865269704" sldId="423"/>
            <ac:spMk id="11" creationId="{099F6F31-F618-45F4-BE30-24CA175B3DA4}"/>
          </ac:spMkLst>
        </pc:spChg>
        <pc:graphicFrameChg chg="add mod modGraphic">
          <ac:chgData name="Carla Violet" userId="caca88c5-92fb-4baa-8725-b54fe1dd7404" providerId="ADAL" clId="{5C3101D1-A189-464C-BD59-4B42303C7A22}" dt="2022-04-18T06:04:20.484" v="1495" actId="20577"/>
          <ac:graphicFrameMkLst>
            <pc:docMk/>
            <pc:sldMk cId="3865269704" sldId="423"/>
            <ac:graphicFrameMk id="4" creationId="{3ABA0C8F-F5F9-4C17-B4C1-6D6503058D8C}"/>
          </ac:graphicFrameMkLst>
        </pc:graphicFrameChg>
        <pc:picChg chg="del">
          <ac:chgData name="Carla Violet" userId="caca88c5-92fb-4baa-8725-b54fe1dd7404" providerId="ADAL" clId="{5C3101D1-A189-464C-BD59-4B42303C7A22}" dt="2022-04-18T05:58:34.117" v="1389" actId="478"/>
          <ac:picMkLst>
            <pc:docMk/>
            <pc:sldMk cId="3865269704" sldId="423"/>
            <ac:picMk id="10" creationId="{599ABEA4-7DA5-C94D-A79D-7A35DA2C1634}"/>
          </ac:picMkLst>
        </pc:picChg>
      </pc:sldChg>
      <pc:sldChg chg="modSp add mod">
        <pc:chgData name="Carla Violet" userId="caca88c5-92fb-4baa-8725-b54fe1dd7404" providerId="ADAL" clId="{5C3101D1-A189-464C-BD59-4B42303C7A22}" dt="2022-04-18T06:38:16.116" v="2718" actId="14100"/>
        <pc:sldMkLst>
          <pc:docMk/>
          <pc:sldMk cId="4170503029" sldId="424"/>
        </pc:sldMkLst>
        <pc:spChg chg="mod">
          <ac:chgData name="Carla Violet" userId="caca88c5-92fb-4baa-8725-b54fe1dd7404" providerId="ADAL" clId="{5C3101D1-A189-464C-BD59-4B42303C7A22}" dt="2022-04-18T06:38:16.116" v="2718" actId="14100"/>
          <ac:spMkLst>
            <pc:docMk/>
            <pc:sldMk cId="4170503029" sldId="424"/>
            <ac:spMk id="2" creationId="{0F171179-26EC-9749-A80B-53CCC11A3F24}"/>
          </ac:spMkLst>
        </pc:spChg>
        <pc:graphicFrameChg chg="mod modGraphic">
          <ac:chgData name="Carla Violet" userId="caca88c5-92fb-4baa-8725-b54fe1dd7404" providerId="ADAL" clId="{5C3101D1-A189-464C-BD59-4B42303C7A22}" dt="2022-04-18T06:01:38.733" v="1426" actId="1036"/>
          <ac:graphicFrameMkLst>
            <pc:docMk/>
            <pc:sldMk cId="4170503029" sldId="424"/>
            <ac:graphicFrameMk id="4" creationId="{3ABA0C8F-F5F9-4C17-B4C1-6D6503058D8C}"/>
          </ac:graphicFrameMkLst>
        </pc:graphicFrameChg>
      </pc:sldChg>
      <pc:sldChg chg="addSp delSp modSp add mod">
        <pc:chgData name="Carla Violet" userId="caca88c5-92fb-4baa-8725-b54fe1dd7404" providerId="ADAL" clId="{5C3101D1-A189-464C-BD59-4B42303C7A22}" dt="2022-04-18T06:39:00.819" v="2728" actId="14734"/>
        <pc:sldMkLst>
          <pc:docMk/>
          <pc:sldMk cId="3301622691" sldId="425"/>
        </pc:sldMkLst>
        <pc:spChg chg="del">
          <ac:chgData name="Carla Violet" userId="caca88c5-92fb-4baa-8725-b54fe1dd7404" providerId="ADAL" clId="{5C3101D1-A189-464C-BD59-4B42303C7A22}" dt="2022-04-18T06:37:45.869" v="2710" actId="478"/>
          <ac:spMkLst>
            <pc:docMk/>
            <pc:sldMk cId="3301622691" sldId="425"/>
            <ac:spMk id="2" creationId="{0F171179-26EC-9749-A80B-53CCC11A3F24}"/>
          </ac:spMkLst>
        </pc:spChg>
        <pc:spChg chg="add del mod">
          <ac:chgData name="Carla Violet" userId="caca88c5-92fb-4baa-8725-b54fe1dd7404" providerId="ADAL" clId="{5C3101D1-A189-464C-BD59-4B42303C7A22}" dt="2022-04-18T06:38:32.194" v="2724" actId="478"/>
          <ac:spMkLst>
            <pc:docMk/>
            <pc:sldMk cId="3301622691" sldId="425"/>
            <ac:spMk id="7" creationId="{0BB6726B-225B-4791-9E74-24FC7E604CD2}"/>
          </ac:spMkLst>
        </pc:spChg>
        <pc:spChg chg="add del mod">
          <ac:chgData name="Carla Violet" userId="caca88c5-92fb-4baa-8725-b54fe1dd7404" providerId="ADAL" clId="{5C3101D1-A189-464C-BD59-4B42303C7A22}" dt="2022-04-18T06:38:23.017" v="2720"/>
          <ac:spMkLst>
            <pc:docMk/>
            <pc:sldMk cId="3301622691" sldId="425"/>
            <ac:spMk id="9" creationId="{6415CB9C-8AA6-4D0D-A3AF-6C9BF1A5B600}"/>
          </ac:spMkLst>
        </pc:spChg>
        <pc:spChg chg="add del mod">
          <ac:chgData name="Carla Violet" userId="caca88c5-92fb-4baa-8725-b54fe1dd7404" providerId="ADAL" clId="{5C3101D1-A189-464C-BD59-4B42303C7A22}" dt="2022-04-18T06:38:26.169" v="2722"/>
          <ac:spMkLst>
            <pc:docMk/>
            <pc:sldMk cId="3301622691" sldId="425"/>
            <ac:spMk id="11" creationId="{D11E3D7C-F54A-4B68-8D56-F1EFA87D0625}"/>
          </ac:spMkLst>
        </pc:spChg>
        <pc:spChg chg="add mod">
          <ac:chgData name="Carla Violet" userId="caca88c5-92fb-4baa-8725-b54fe1dd7404" providerId="ADAL" clId="{5C3101D1-A189-464C-BD59-4B42303C7A22}" dt="2022-04-18T06:38:49.572" v="2727"/>
          <ac:spMkLst>
            <pc:docMk/>
            <pc:sldMk cId="3301622691" sldId="425"/>
            <ac:spMk id="12" creationId="{88700D70-6289-4885-907E-A6F464421FDA}"/>
          </ac:spMkLst>
        </pc:spChg>
        <pc:graphicFrameChg chg="mod modGraphic">
          <ac:chgData name="Carla Violet" userId="caca88c5-92fb-4baa-8725-b54fe1dd7404" providerId="ADAL" clId="{5C3101D1-A189-464C-BD59-4B42303C7A22}" dt="2022-04-18T06:39:00.819" v="2728" actId="14734"/>
          <ac:graphicFrameMkLst>
            <pc:docMk/>
            <pc:sldMk cId="3301622691" sldId="425"/>
            <ac:graphicFrameMk id="4" creationId="{3ABA0C8F-F5F9-4C17-B4C1-6D6503058D8C}"/>
          </ac:graphicFrameMkLst>
        </pc:graphicFrameChg>
      </pc:sldChg>
      <pc:sldChg chg="addSp delSp modSp add mod ord">
        <pc:chgData name="Carla Violet" userId="caca88c5-92fb-4baa-8725-b54fe1dd7404" providerId="ADAL" clId="{5C3101D1-A189-464C-BD59-4B42303C7A22}" dt="2022-04-18T06:08:38.854" v="1520"/>
        <pc:sldMkLst>
          <pc:docMk/>
          <pc:sldMk cId="3427651017" sldId="426"/>
        </pc:sldMkLst>
        <pc:spChg chg="del">
          <ac:chgData name="Carla Violet" userId="caca88c5-92fb-4baa-8725-b54fe1dd7404" providerId="ADAL" clId="{5C3101D1-A189-464C-BD59-4B42303C7A22}" dt="2022-04-18T06:07:05.173" v="1501" actId="478"/>
          <ac:spMkLst>
            <pc:docMk/>
            <pc:sldMk cId="3427651017" sldId="426"/>
            <ac:spMk id="6" creationId="{880EEE8C-2171-4C7C-9AB8-834A68444A5C}"/>
          </ac:spMkLst>
        </pc:spChg>
        <pc:graphicFrameChg chg="del">
          <ac:chgData name="Carla Violet" userId="caca88c5-92fb-4baa-8725-b54fe1dd7404" providerId="ADAL" clId="{5C3101D1-A189-464C-BD59-4B42303C7A22}" dt="2022-04-18T06:05:06.350" v="1497" actId="478"/>
          <ac:graphicFrameMkLst>
            <pc:docMk/>
            <pc:sldMk cId="3427651017" sldId="426"/>
            <ac:graphicFrameMk id="4" creationId="{3ABA0C8F-F5F9-4C17-B4C1-6D6503058D8C}"/>
          </ac:graphicFrameMkLst>
        </pc:graphicFrameChg>
        <pc:picChg chg="add mod">
          <ac:chgData name="Carla Violet" userId="caca88c5-92fb-4baa-8725-b54fe1dd7404" providerId="ADAL" clId="{5C3101D1-A189-464C-BD59-4B42303C7A22}" dt="2022-04-18T06:07:01.518" v="1500" actId="962"/>
          <ac:picMkLst>
            <pc:docMk/>
            <pc:sldMk cId="3427651017" sldId="426"/>
            <ac:picMk id="7" creationId="{7C5B0056-9FCB-4F3F-A09A-3EB393F0128D}"/>
          </ac:picMkLst>
        </pc:picChg>
      </pc:sldChg>
      <pc:sldChg chg="addSp delSp modSp add mod ord">
        <pc:chgData name="Carla Violet" userId="caca88c5-92fb-4baa-8725-b54fe1dd7404" providerId="ADAL" clId="{5C3101D1-A189-464C-BD59-4B42303C7A22}" dt="2022-04-18T06:08:42.274" v="1522"/>
        <pc:sldMkLst>
          <pc:docMk/>
          <pc:sldMk cId="1347436323" sldId="427"/>
        </pc:sldMkLst>
        <pc:picChg chg="add mod">
          <ac:chgData name="Carla Violet" userId="caca88c5-92fb-4baa-8725-b54fe1dd7404" providerId="ADAL" clId="{5C3101D1-A189-464C-BD59-4B42303C7A22}" dt="2022-04-18T06:07:22.362" v="1506" actId="962"/>
          <ac:picMkLst>
            <pc:docMk/>
            <pc:sldMk cId="1347436323" sldId="427"/>
            <ac:picMk id="5" creationId="{15D8EF52-B169-4650-B018-4C0C91D3DC3D}"/>
          </ac:picMkLst>
        </pc:picChg>
        <pc:picChg chg="del">
          <ac:chgData name="Carla Violet" userId="caca88c5-92fb-4baa-8725-b54fe1dd7404" providerId="ADAL" clId="{5C3101D1-A189-464C-BD59-4B42303C7A22}" dt="2022-04-18T06:07:14.408" v="1503" actId="478"/>
          <ac:picMkLst>
            <pc:docMk/>
            <pc:sldMk cId="1347436323" sldId="427"/>
            <ac:picMk id="7" creationId="{7C5B0056-9FCB-4F3F-A09A-3EB393F0128D}"/>
          </ac:picMkLst>
        </pc:picChg>
      </pc:sldChg>
      <pc:sldChg chg="addSp delSp modSp add mod ord">
        <pc:chgData name="Carla Violet" userId="caca88c5-92fb-4baa-8725-b54fe1dd7404" providerId="ADAL" clId="{5C3101D1-A189-464C-BD59-4B42303C7A22}" dt="2022-04-18T06:08:49.798" v="1524"/>
        <pc:sldMkLst>
          <pc:docMk/>
          <pc:sldMk cId="81822601" sldId="428"/>
        </pc:sldMkLst>
        <pc:picChg chg="add mod">
          <ac:chgData name="Carla Violet" userId="caca88c5-92fb-4baa-8725-b54fe1dd7404" providerId="ADAL" clId="{5C3101D1-A189-464C-BD59-4B42303C7A22}" dt="2022-04-18T06:07:37.902" v="1511" actId="962"/>
          <ac:picMkLst>
            <pc:docMk/>
            <pc:sldMk cId="81822601" sldId="428"/>
            <ac:picMk id="5" creationId="{65ED088D-9ABF-4F49-BC21-322FC063D222}"/>
          </ac:picMkLst>
        </pc:picChg>
        <pc:picChg chg="del">
          <ac:chgData name="Carla Violet" userId="caca88c5-92fb-4baa-8725-b54fe1dd7404" providerId="ADAL" clId="{5C3101D1-A189-464C-BD59-4B42303C7A22}" dt="2022-04-18T06:07:29.372" v="1508" actId="478"/>
          <ac:picMkLst>
            <pc:docMk/>
            <pc:sldMk cId="81822601" sldId="428"/>
            <ac:picMk id="7" creationId="{7C5B0056-9FCB-4F3F-A09A-3EB393F0128D}"/>
          </ac:picMkLst>
        </pc:picChg>
        <pc:picChg chg="add del mod">
          <ac:chgData name="Carla Violet" userId="caca88c5-92fb-4baa-8725-b54fe1dd7404" providerId="ADAL" clId="{5C3101D1-A189-464C-BD59-4B42303C7A22}" dt="2022-04-18T06:07:42.486" v="1513"/>
          <ac:picMkLst>
            <pc:docMk/>
            <pc:sldMk cId="81822601" sldId="428"/>
            <ac:picMk id="8" creationId="{47C799BD-3710-4BDF-9131-FA79FF13C79A}"/>
          </ac:picMkLst>
        </pc:picChg>
      </pc:sldChg>
      <pc:sldChg chg="addSp delSp modSp add mod ord">
        <pc:chgData name="Carla Violet" userId="caca88c5-92fb-4baa-8725-b54fe1dd7404" providerId="ADAL" clId="{5C3101D1-A189-464C-BD59-4B42303C7A22}" dt="2022-04-18T06:10:17.745" v="1528"/>
        <pc:sldMkLst>
          <pc:docMk/>
          <pc:sldMk cId="2463792248" sldId="429"/>
        </pc:sldMkLst>
        <pc:picChg chg="del">
          <ac:chgData name="Carla Violet" userId="caca88c5-92fb-4baa-8725-b54fe1dd7404" providerId="ADAL" clId="{5C3101D1-A189-464C-BD59-4B42303C7A22}" dt="2022-04-18T06:07:46.153" v="1515" actId="478"/>
          <ac:picMkLst>
            <pc:docMk/>
            <pc:sldMk cId="2463792248" sldId="429"/>
            <ac:picMk id="5" creationId="{65ED088D-9ABF-4F49-BC21-322FC063D222}"/>
          </ac:picMkLst>
        </pc:picChg>
        <pc:picChg chg="add mod">
          <ac:chgData name="Carla Violet" userId="caca88c5-92fb-4baa-8725-b54fe1dd7404" providerId="ADAL" clId="{5C3101D1-A189-464C-BD59-4B42303C7A22}" dt="2022-04-18T06:07:52.551" v="1518" actId="962"/>
          <ac:picMkLst>
            <pc:docMk/>
            <pc:sldMk cId="2463792248" sldId="429"/>
            <ac:picMk id="6" creationId="{DEB9F00F-DBF7-4A7A-BEA5-3E0E2024EC0E}"/>
          </ac:picMkLst>
        </pc:picChg>
      </pc:sldChg>
      <pc:sldChg chg="modSp add mod ord">
        <pc:chgData name="Carla Violet" userId="caca88c5-92fb-4baa-8725-b54fe1dd7404" providerId="ADAL" clId="{5C3101D1-A189-464C-BD59-4B42303C7A22}" dt="2022-04-18T06:53:26.084" v="2784" actId="2711"/>
        <pc:sldMkLst>
          <pc:docMk/>
          <pc:sldMk cId="329624058" sldId="430"/>
        </pc:sldMkLst>
        <pc:spChg chg="mod">
          <ac:chgData name="Carla Violet" userId="caca88c5-92fb-4baa-8725-b54fe1dd7404" providerId="ADAL" clId="{5C3101D1-A189-464C-BD59-4B42303C7A22}" dt="2022-04-18T06:11:20.076" v="1541" actId="20577"/>
          <ac:spMkLst>
            <pc:docMk/>
            <pc:sldMk cId="329624058" sldId="430"/>
            <ac:spMk id="2" creationId="{0F171179-26EC-9749-A80B-53CCC11A3F24}"/>
          </ac:spMkLst>
        </pc:spChg>
        <pc:spChg chg="mod">
          <ac:chgData name="Carla Violet" userId="caca88c5-92fb-4baa-8725-b54fe1dd7404" providerId="ADAL" clId="{5C3101D1-A189-464C-BD59-4B42303C7A22}" dt="2022-04-18T06:53:26.084" v="2784" actId="2711"/>
          <ac:spMkLst>
            <pc:docMk/>
            <pc:sldMk cId="329624058" sldId="430"/>
            <ac:spMk id="8" creationId="{34CBF64F-E194-4FB6-9C8A-DDB021571EB5}"/>
          </ac:spMkLst>
        </pc:spChg>
      </pc:sldChg>
      <pc:sldChg chg="modSp add mod ord">
        <pc:chgData name="Carla Violet" userId="caca88c5-92fb-4baa-8725-b54fe1dd7404" providerId="ADAL" clId="{5C3101D1-A189-464C-BD59-4B42303C7A22}" dt="2022-04-18T06:53:19.560" v="2783" actId="2711"/>
        <pc:sldMkLst>
          <pc:docMk/>
          <pc:sldMk cId="317019806" sldId="431"/>
        </pc:sldMkLst>
        <pc:spChg chg="mod">
          <ac:chgData name="Carla Violet" userId="caca88c5-92fb-4baa-8725-b54fe1dd7404" providerId="ADAL" clId="{5C3101D1-A189-464C-BD59-4B42303C7A22}" dt="2022-04-18T06:12:46.695" v="1586" actId="5793"/>
          <ac:spMkLst>
            <pc:docMk/>
            <pc:sldMk cId="317019806" sldId="431"/>
            <ac:spMk id="2" creationId="{0F171179-26EC-9749-A80B-53CCC11A3F24}"/>
          </ac:spMkLst>
        </pc:spChg>
        <pc:spChg chg="mod">
          <ac:chgData name="Carla Violet" userId="caca88c5-92fb-4baa-8725-b54fe1dd7404" providerId="ADAL" clId="{5C3101D1-A189-464C-BD59-4B42303C7A22}" dt="2022-04-18T06:53:19.560" v="2783" actId="2711"/>
          <ac:spMkLst>
            <pc:docMk/>
            <pc:sldMk cId="317019806" sldId="431"/>
            <ac:spMk id="8" creationId="{34CBF64F-E194-4FB6-9C8A-DDB021571EB5}"/>
          </ac:spMkLst>
        </pc:spChg>
      </pc:sldChg>
      <pc:sldChg chg="add del">
        <pc:chgData name="Carla Violet" userId="caca88c5-92fb-4baa-8725-b54fe1dd7404" providerId="ADAL" clId="{5C3101D1-A189-464C-BD59-4B42303C7A22}" dt="2022-04-18T06:14:35.686" v="1609"/>
        <pc:sldMkLst>
          <pc:docMk/>
          <pc:sldMk cId="112657276" sldId="432"/>
        </pc:sldMkLst>
      </pc:sldChg>
      <pc:sldChg chg="modSp add mod">
        <pc:chgData name="Carla Violet" userId="caca88c5-92fb-4baa-8725-b54fe1dd7404" providerId="ADAL" clId="{5C3101D1-A189-464C-BD59-4B42303C7A22}" dt="2022-04-18T06:53:43.980" v="2788" actId="14100"/>
        <pc:sldMkLst>
          <pc:docMk/>
          <pc:sldMk cId="964223487" sldId="432"/>
        </pc:sldMkLst>
        <pc:spChg chg="mod">
          <ac:chgData name="Carla Violet" userId="caca88c5-92fb-4baa-8725-b54fe1dd7404" providerId="ADAL" clId="{5C3101D1-A189-464C-BD59-4B42303C7A22}" dt="2022-04-18T06:14:43.253" v="1630" actId="20577"/>
          <ac:spMkLst>
            <pc:docMk/>
            <pc:sldMk cId="964223487" sldId="432"/>
            <ac:spMk id="2" creationId="{0F171179-26EC-9749-A80B-53CCC11A3F24}"/>
          </ac:spMkLst>
        </pc:spChg>
        <pc:spChg chg="mod">
          <ac:chgData name="Carla Violet" userId="caca88c5-92fb-4baa-8725-b54fe1dd7404" providerId="ADAL" clId="{5C3101D1-A189-464C-BD59-4B42303C7A22}" dt="2022-04-18T06:53:43.980" v="2788" actId="14100"/>
          <ac:spMkLst>
            <pc:docMk/>
            <pc:sldMk cId="964223487" sldId="432"/>
            <ac:spMk id="8" creationId="{34CBF64F-E194-4FB6-9C8A-DDB021571EB5}"/>
          </ac:spMkLst>
        </pc:spChg>
      </pc:sldChg>
      <pc:sldChg chg="addSp delSp modSp add mod">
        <pc:chgData name="Carla Violet" userId="caca88c5-92fb-4baa-8725-b54fe1dd7404" providerId="ADAL" clId="{5C3101D1-A189-464C-BD59-4B42303C7A22}" dt="2022-04-18T06:53:13.217" v="2782" actId="2711"/>
        <pc:sldMkLst>
          <pc:docMk/>
          <pc:sldMk cId="3967170856" sldId="433"/>
        </pc:sldMkLst>
        <pc:spChg chg="mod">
          <ac:chgData name="Carla Violet" userId="caca88c5-92fb-4baa-8725-b54fe1dd7404" providerId="ADAL" clId="{5C3101D1-A189-464C-BD59-4B42303C7A22}" dt="2022-04-18T06:17:12.078" v="1762" actId="1036"/>
          <ac:spMkLst>
            <pc:docMk/>
            <pc:sldMk cId="3967170856" sldId="433"/>
            <ac:spMk id="2" creationId="{0F171179-26EC-9749-A80B-53CCC11A3F24}"/>
          </ac:spMkLst>
        </pc:spChg>
        <pc:spChg chg="add mod">
          <ac:chgData name="Carla Violet" userId="caca88c5-92fb-4baa-8725-b54fe1dd7404" providerId="ADAL" clId="{5C3101D1-A189-464C-BD59-4B42303C7A22}" dt="2022-04-18T06:52:56.974" v="2778" actId="2711"/>
          <ac:spMkLst>
            <pc:docMk/>
            <pc:sldMk cId="3967170856" sldId="433"/>
            <ac:spMk id="4" creationId="{D43F2C48-E0C8-43EC-882F-886E43E9BE64}"/>
          </ac:spMkLst>
        </pc:spChg>
        <pc:spChg chg="mod">
          <ac:chgData name="Carla Violet" userId="caca88c5-92fb-4baa-8725-b54fe1dd7404" providerId="ADAL" clId="{5C3101D1-A189-464C-BD59-4B42303C7A22}" dt="2022-04-18T06:17:06.797" v="1759" actId="1037"/>
          <ac:spMkLst>
            <pc:docMk/>
            <pc:sldMk cId="3967170856" sldId="433"/>
            <ac:spMk id="6" creationId="{880EEE8C-2171-4C7C-9AB8-834A68444A5C}"/>
          </ac:spMkLst>
        </pc:spChg>
        <pc:spChg chg="add mod">
          <ac:chgData name="Carla Violet" userId="caca88c5-92fb-4baa-8725-b54fe1dd7404" providerId="ADAL" clId="{5C3101D1-A189-464C-BD59-4B42303C7A22}" dt="2022-04-18T06:52:50.432" v="2777" actId="1037"/>
          <ac:spMkLst>
            <pc:docMk/>
            <pc:sldMk cId="3967170856" sldId="433"/>
            <ac:spMk id="8" creationId="{F63D85D1-FF9F-44EB-AB25-B7B0656B32E1}"/>
          </ac:spMkLst>
        </pc:spChg>
        <pc:spChg chg="add mod">
          <ac:chgData name="Carla Violet" userId="caca88c5-92fb-4baa-8725-b54fe1dd7404" providerId="ADAL" clId="{5C3101D1-A189-464C-BD59-4B42303C7A22}" dt="2022-04-18T06:53:07.752" v="2781" actId="14100"/>
          <ac:spMkLst>
            <pc:docMk/>
            <pc:sldMk cId="3967170856" sldId="433"/>
            <ac:spMk id="13" creationId="{CF666B35-1F82-473B-B0C1-E5206831D555}"/>
          </ac:spMkLst>
        </pc:spChg>
        <pc:spChg chg="add mod">
          <ac:chgData name="Carla Violet" userId="caca88c5-92fb-4baa-8725-b54fe1dd7404" providerId="ADAL" clId="{5C3101D1-A189-464C-BD59-4B42303C7A22}" dt="2022-04-18T06:53:13.217" v="2782" actId="2711"/>
          <ac:spMkLst>
            <pc:docMk/>
            <pc:sldMk cId="3967170856" sldId="433"/>
            <ac:spMk id="16" creationId="{61955132-96C6-4DC2-A92E-BBA5747CE1E6}"/>
          </ac:spMkLst>
        </pc:spChg>
        <pc:picChg chg="del">
          <ac:chgData name="Carla Violet" userId="caca88c5-92fb-4baa-8725-b54fe1dd7404" providerId="ADAL" clId="{5C3101D1-A189-464C-BD59-4B42303C7A22}" dt="2022-04-18T06:16:56.357" v="1755" actId="478"/>
          <ac:picMkLst>
            <pc:docMk/>
            <pc:sldMk cId="3967170856" sldId="433"/>
            <ac:picMk id="5" creationId="{DD5D6ED0-BA42-4D09-9BFF-4CF481BD8217}"/>
          </ac:picMkLst>
        </pc:picChg>
        <pc:picChg chg="add mod">
          <ac:chgData name="Carla Violet" userId="caca88c5-92fb-4baa-8725-b54fe1dd7404" providerId="ADAL" clId="{5C3101D1-A189-464C-BD59-4B42303C7A22}" dt="2022-04-18T06:36:06.570" v="2660" actId="1037"/>
          <ac:picMkLst>
            <pc:docMk/>
            <pc:sldMk cId="3967170856" sldId="433"/>
            <ac:picMk id="9" creationId="{9C9AAB7E-4018-48ED-9D4D-089D8809708E}"/>
          </ac:picMkLst>
        </pc:picChg>
        <pc:picChg chg="add mod">
          <ac:chgData name="Carla Violet" userId="caca88c5-92fb-4baa-8725-b54fe1dd7404" providerId="ADAL" clId="{5C3101D1-A189-464C-BD59-4B42303C7A22}" dt="2022-04-18T06:36:06.570" v="2660" actId="1037"/>
          <ac:picMkLst>
            <pc:docMk/>
            <pc:sldMk cId="3967170856" sldId="433"/>
            <ac:picMk id="12" creationId="{79214551-F97A-46CB-A580-E4BFF01E764B}"/>
          </ac:picMkLst>
        </pc:picChg>
        <pc:picChg chg="add del">
          <ac:chgData name="Carla Violet" userId="caca88c5-92fb-4baa-8725-b54fe1dd7404" providerId="ADAL" clId="{5C3101D1-A189-464C-BD59-4B42303C7A22}" dt="2022-04-18T06:20:00.378" v="1896" actId="22"/>
          <ac:picMkLst>
            <pc:docMk/>
            <pc:sldMk cId="3967170856" sldId="433"/>
            <ac:picMk id="15" creationId="{C0BD0998-CDF3-4DCA-BC20-A5BD64B8DC10}"/>
          </ac:picMkLst>
        </pc:picChg>
      </pc:sldChg>
    </pc:docChg>
  </pc:docChgLst>
  <pc:docChgLst>
    <pc:chgData name="Carla Violet" userId="9kM5k1Ly9TZuRSKhqdwLN8dpDZpYpNH6oLosSiEOXEc=" providerId="None" clId="Web-{276F2DBB-7E60-4F6A-82FF-1F210F88D40D}"/>
    <pc:docChg chg="modSld">
      <pc:chgData name="Carla Violet" userId="9kM5k1Ly9TZuRSKhqdwLN8dpDZpYpNH6oLosSiEOXEc=" providerId="None" clId="Web-{276F2DBB-7E60-4F6A-82FF-1F210F88D40D}" dt="2022-04-18T22:50:41.564" v="5"/>
      <pc:docMkLst>
        <pc:docMk/>
      </pc:docMkLst>
      <pc:sldChg chg="modSp">
        <pc:chgData name="Carla Violet" userId="9kM5k1Ly9TZuRSKhqdwLN8dpDZpYpNH6oLosSiEOXEc=" providerId="None" clId="Web-{276F2DBB-7E60-4F6A-82FF-1F210F88D40D}" dt="2022-04-18T22:50:41.564" v="5"/>
        <pc:sldMkLst>
          <pc:docMk/>
          <pc:sldMk cId="3865269704" sldId="423"/>
        </pc:sldMkLst>
        <pc:graphicFrameChg chg="mod modGraphic">
          <ac:chgData name="Carla Violet" userId="9kM5k1Ly9TZuRSKhqdwLN8dpDZpYpNH6oLosSiEOXEc=" providerId="None" clId="Web-{276F2DBB-7E60-4F6A-82FF-1F210F88D40D}" dt="2022-04-18T22:50:41.564" v="5"/>
          <ac:graphicFrameMkLst>
            <pc:docMk/>
            <pc:sldMk cId="3865269704" sldId="423"/>
            <ac:graphicFrameMk id="4" creationId="{3ABA0C8F-F5F9-4C17-B4C1-6D6503058D8C}"/>
          </ac:graphicFrameMkLst>
        </pc:graphicFrameChg>
      </pc:sldChg>
    </pc:docChg>
  </pc:docChgLst>
  <pc:docChgLst>
    <pc:chgData name="Carla Violet" userId="caca88c5-92fb-4baa-8725-b54fe1dd7404" providerId="ADAL" clId="{7C231587-CF6F-451A-9D53-765E886A1AE8}"/>
    <pc:docChg chg="undo custSel addSld delSld modSld sldOrd">
      <pc:chgData name="Carla Violet" userId="caca88c5-92fb-4baa-8725-b54fe1dd7404" providerId="ADAL" clId="{7C231587-CF6F-451A-9D53-765E886A1AE8}" dt="2022-04-16T01:23:02.444" v="699" actId="20577"/>
      <pc:docMkLst>
        <pc:docMk/>
      </pc:docMkLst>
      <pc:sldChg chg="addSp modSp mod modNotesTx">
        <pc:chgData name="Carla Violet" userId="caca88c5-92fb-4baa-8725-b54fe1dd7404" providerId="ADAL" clId="{7C231587-CF6F-451A-9D53-765E886A1AE8}" dt="2022-04-15T20:52:19.384" v="184" actId="20577"/>
        <pc:sldMkLst>
          <pc:docMk/>
          <pc:sldMk cId="1195005148" sldId="411"/>
        </pc:sldMkLst>
        <pc:spChg chg="mod">
          <ac:chgData name="Carla Violet" userId="caca88c5-92fb-4baa-8725-b54fe1dd7404" providerId="ADAL" clId="{7C231587-CF6F-451A-9D53-765E886A1AE8}" dt="2022-04-15T20:49:14.881" v="177" actId="14100"/>
          <ac:spMkLst>
            <pc:docMk/>
            <pc:sldMk cId="1195005148" sldId="411"/>
            <ac:spMk id="2" creationId="{0F171179-26EC-9749-A80B-53CCC11A3F24}"/>
          </ac:spMkLst>
        </pc:spChg>
        <pc:spChg chg="mod">
          <ac:chgData name="Carla Violet" userId="caca88c5-92fb-4baa-8725-b54fe1dd7404" providerId="ADAL" clId="{7C231587-CF6F-451A-9D53-765E886A1AE8}" dt="2022-04-15T20:45:16.786" v="112" actId="20577"/>
          <ac:spMkLst>
            <pc:docMk/>
            <pc:sldMk cId="1195005148" sldId="411"/>
            <ac:spMk id="4" creationId="{EEF17D47-5FF6-DA4A-BB15-C04B3B942EF0}"/>
          </ac:spMkLst>
        </pc:spChg>
        <pc:spChg chg="mod">
          <ac:chgData name="Carla Violet" userId="caca88c5-92fb-4baa-8725-b54fe1dd7404" providerId="ADAL" clId="{7C231587-CF6F-451A-9D53-765E886A1AE8}" dt="2022-04-15T20:45:30.985" v="142" actId="20577"/>
          <ac:spMkLst>
            <pc:docMk/>
            <pc:sldMk cId="1195005148" sldId="411"/>
            <ac:spMk id="5" creationId="{F57EFA8E-D22B-AC42-BF81-FAE8EE9B7E95}"/>
          </ac:spMkLst>
        </pc:spChg>
        <pc:spChg chg="add mod ord">
          <ac:chgData name="Carla Violet" userId="caca88c5-92fb-4baa-8725-b54fe1dd7404" providerId="ADAL" clId="{7C231587-CF6F-451A-9D53-765E886A1AE8}" dt="2022-04-15T20:49:10.874" v="176" actId="14100"/>
          <ac:spMkLst>
            <pc:docMk/>
            <pc:sldMk cId="1195005148" sldId="411"/>
            <ac:spMk id="6" creationId="{880EEE8C-2171-4C7C-9AB8-834A68444A5C}"/>
          </ac:spMkLst>
        </pc:spChg>
        <pc:spChg chg="mod">
          <ac:chgData name="Carla Violet" userId="caca88c5-92fb-4baa-8725-b54fe1dd7404" providerId="ADAL" clId="{7C231587-CF6F-451A-9D53-765E886A1AE8}" dt="2022-04-15T20:45:39.393" v="166" actId="20577"/>
          <ac:spMkLst>
            <pc:docMk/>
            <pc:sldMk cId="1195005148" sldId="411"/>
            <ac:spMk id="7" creationId="{B7444CCA-AEE7-3346-AFC4-73F12C3002FC}"/>
          </ac:spMkLst>
        </pc:spChg>
      </pc:sldChg>
      <pc:sldChg chg="modSp mod modNotesTx">
        <pc:chgData name="Carla Violet" userId="caca88c5-92fb-4baa-8725-b54fe1dd7404" providerId="ADAL" clId="{7C231587-CF6F-451A-9D53-765E886A1AE8}" dt="2022-04-15T20:44:47.193" v="66"/>
        <pc:sldMkLst>
          <pc:docMk/>
          <pc:sldMk cId="2005012025" sldId="412"/>
        </pc:sldMkLst>
        <pc:spChg chg="mod">
          <ac:chgData name="Carla Violet" userId="caca88c5-92fb-4baa-8725-b54fe1dd7404" providerId="ADAL" clId="{7C231587-CF6F-451A-9D53-765E886A1AE8}" dt="2022-04-15T20:44:47.193" v="66"/>
          <ac:spMkLst>
            <pc:docMk/>
            <pc:sldMk cId="2005012025" sldId="412"/>
            <ac:spMk id="2" creationId="{80E48A3C-4FD4-2F42-A890-D8B1DB26FE5D}"/>
          </ac:spMkLst>
        </pc:spChg>
        <pc:spChg chg="mod">
          <ac:chgData name="Carla Violet" userId="caca88c5-92fb-4baa-8725-b54fe1dd7404" providerId="ADAL" clId="{7C231587-CF6F-451A-9D53-765E886A1AE8}" dt="2022-04-15T20:43:29.528" v="14" actId="20577"/>
          <ac:spMkLst>
            <pc:docMk/>
            <pc:sldMk cId="2005012025" sldId="412"/>
            <ac:spMk id="9" creationId="{752AE235-C86B-4062-A125-A97CC494A876}"/>
          </ac:spMkLst>
        </pc:spChg>
      </pc:sldChg>
      <pc:sldChg chg="addSp delSp modSp add mod modNotesTx">
        <pc:chgData name="Carla Violet" userId="caca88c5-92fb-4baa-8725-b54fe1dd7404" providerId="ADAL" clId="{7C231587-CF6F-451A-9D53-765E886A1AE8}" dt="2022-04-15T20:59:07.643" v="243" actId="20577"/>
        <pc:sldMkLst>
          <pc:docMk/>
          <pc:sldMk cId="1029292073" sldId="413"/>
        </pc:sldMkLst>
        <pc:spChg chg="mod">
          <ac:chgData name="Carla Violet" userId="caca88c5-92fb-4baa-8725-b54fe1dd7404" providerId="ADAL" clId="{7C231587-CF6F-451A-9D53-765E886A1AE8}" dt="2022-04-15T20:59:07.643" v="243" actId="20577"/>
          <ac:spMkLst>
            <pc:docMk/>
            <pc:sldMk cId="1029292073" sldId="413"/>
            <ac:spMk id="2" creationId="{0F171179-26EC-9749-A80B-53CCC11A3F24}"/>
          </ac:spMkLst>
        </pc:spChg>
        <pc:spChg chg="del">
          <ac:chgData name="Carla Violet" userId="caca88c5-92fb-4baa-8725-b54fe1dd7404" providerId="ADAL" clId="{7C231587-CF6F-451A-9D53-765E886A1AE8}" dt="2022-04-15T20:56:12.105" v="204" actId="478"/>
          <ac:spMkLst>
            <pc:docMk/>
            <pc:sldMk cId="1029292073" sldId="413"/>
            <ac:spMk id="3" creationId="{7606ADAA-184B-D543-8503-20B27829DACF}"/>
          </ac:spMkLst>
        </pc:spChg>
        <pc:spChg chg="del">
          <ac:chgData name="Carla Violet" userId="caca88c5-92fb-4baa-8725-b54fe1dd7404" providerId="ADAL" clId="{7C231587-CF6F-451A-9D53-765E886A1AE8}" dt="2022-04-15T20:50:44.834" v="180" actId="478"/>
          <ac:spMkLst>
            <pc:docMk/>
            <pc:sldMk cId="1029292073" sldId="413"/>
            <ac:spMk id="4" creationId="{EEF17D47-5FF6-DA4A-BB15-C04B3B942EF0}"/>
          </ac:spMkLst>
        </pc:spChg>
        <pc:spChg chg="del">
          <ac:chgData name="Carla Violet" userId="caca88c5-92fb-4baa-8725-b54fe1dd7404" providerId="ADAL" clId="{7C231587-CF6F-451A-9D53-765E886A1AE8}" dt="2022-04-15T20:50:45.691" v="181" actId="478"/>
          <ac:spMkLst>
            <pc:docMk/>
            <pc:sldMk cId="1029292073" sldId="413"/>
            <ac:spMk id="5" creationId="{F57EFA8E-D22B-AC42-BF81-FAE8EE9B7E95}"/>
          </ac:spMkLst>
        </pc:spChg>
        <pc:spChg chg="del">
          <ac:chgData name="Carla Violet" userId="caca88c5-92fb-4baa-8725-b54fe1dd7404" providerId="ADAL" clId="{7C231587-CF6F-451A-9D53-765E886A1AE8}" dt="2022-04-15T20:50:46.202" v="182" actId="478"/>
          <ac:spMkLst>
            <pc:docMk/>
            <pc:sldMk cId="1029292073" sldId="413"/>
            <ac:spMk id="7" creationId="{B7444CCA-AEE7-3346-AFC4-73F12C3002FC}"/>
          </ac:spMkLst>
        </pc:spChg>
        <pc:spChg chg="mod">
          <ac:chgData name="Carla Violet" userId="caca88c5-92fb-4baa-8725-b54fe1dd7404" providerId="ADAL" clId="{7C231587-CF6F-451A-9D53-765E886A1AE8}" dt="2022-04-15T20:54:58.913" v="185"/>
          <ac:spMkLst>
            <pc:docMk/>
            <pc:sldMk cId="1029292073" sldId="413"/>
            <ac:spMk id="12" creationId="{B22B0330-3617-41AA-8429-9411D719572D}"/>
          </ac:spMkLst>
        </pc:spChg>
        <pc:spChg chg="mod">
          <ac:chgData name="Carla Violet" userId="caca88c5-92fb-4baa-8725-b54fe1dd7404" providerId="ADAL" clId="{7C231587-CF6F-451A-9D53-765E886A1AE8}" dt="2022-04-15T20:54:58.913" v="185"/>
          <ac:spMkLst>
            <pc:docMk/>
            <pc:sldMk cId="1029292073" sldId="413"/>
            <ac:spMk id="13" creationId="{33FC49A2-9020-4666-AF8F-B7D834F05B2E}"/>
          </ac:spMkLst>
        </pc:spChg>
        <pc:spChg chg="mod">
          <ac:chgData name="Carla Violet" userId="caca88c5-92fb-4baa-8725-b54fe1dd7404" providerId="ADAL" clId="{7C231587-CF6F-451A-9D53-765E886A1AE8}" dt="2022-04-15T20:54:58.913" v="185"/>
          <ac:spMkLst>
            <pc:docMk/>
            <pc:sldMk cId="1029292073" sldId="413"/>
            <ac:spMk id="14" creationId="{46F1E872-6C8F-4BB6-843A-06B53B38FA56}"/>
          </ac:spMkLst>
        </pc:spChg>
        <pc:spChg chg="mod">
          <ac:chgData name="Carla Violet" userId="caca88c5-92fb-4baa-8725-b54fe1dd7404" providerId="ADAL" clId="{7C231587-CF6F-451A-9D53-765E886A1AE8}" dt="2022-04-15T20:54:58.913" v="185"/>
          <ac:spMkLst>
            <pc:docMk/>
            <pc:sldMk cId="1029292073" sldId="413"/>
            <ac:spMk id="15" creationId="{C091C7C9-3A28-4683-9C95-54F4D6AC853A}"/>
          </ac:spMkLst>
        </pc:spChg>
        <pc:spChg chg="mod">
          <ac:chgData name="Carla Violet" userId="caca88c5-92fb-4baa-8725-b54fe1dd7404" providerId="ADAL" clId="{7C231587-CF6F-451A-9D53-765E886A1AE8}" dt="2022-04-15T20:54:58.913" v="185"/>
          <ac:spMkLst>
            <pc:docMk/>
            <pc:sldMk cId="1029292073" sldId="413"/>
            <ac:spMk id="16" creationId="{C6EA8CDB-984B-496B-A7D5-A319E9F885C0}"/>
          </ac:spMkLst>
        </pc:spChg>
        <pc:spChg chg="mod">
          <ac:chgData name="Carla Violet" userId="caca88c5-92fb-4baa-8725-b54fe1dd7404" providerId="ADAL" clId="{7C231587-CF6F-451A-9D53-765E886A1AE8}" dt="2022-04-15T20:55:11.148" v="187"/>
          <ac:spMkLst>
            <pc:docMk/>
            <pc:sldMk cId="1029292073" sldId="413"/>
            <ac:spMk id="19" creationId="{59E9B370-B843-4BF9-A539-C6D0FF768F16}"/>
          </ac:spMkLst>
        </pc:spChg>
        <pc:spChg chg="mod">
          <ac:chgData name="Carla Violet" userId="caca88c5-92fb-4baa-8725-b54fe1dd7404" providerId="ADAL" clId="{7C231587-CF6F-451A-9D53-765E886A1AE8}" dt="2022-04-15T20:55:11.148" v="187"/>
          <ac:spMkLst>
            <pc:docMk/>
            <pc:sldMk cId="1029292073" sldId="413"/>
            <ac:spMk id="20" creationId="{1320D534-39C0-4F9F-AEFB-522E9E76DE9C}"/>
          </ac:spMkLst>
        </pc:spChg>
        <pc:spChg chg="mod">
          <ac:chgData name="Carla Violet" userId="caca88c5-92fb-4baa-8725-b54fe1dd7404" providerId="ADAL" clId="{7C231587-CF6F-451A-9D53-765E886A1AE8}" dt="2022-04-15T20:55:11.148" v="187"/>
          <ac:spMkLst>
            <pc:docMk/>
            <pc:sldMk cId="1029292073" sldId="413"/>
            <ac:spMk id="21" creationId="{B95A448C-A41A-44EE-ABF8-52ACD49C8348}"/>
          </ac:spMkLst>
        </pc:spChg>
        <pc:spChg chg="mod">
          <ac:chgData name="Carla Violet" userId="caca88c5-92fb-4baa-8725-b54fe1dd7404" providerId="ADAL" clId="{7C231587-CF6F-451A-9D53-765E886A1AE8}" dt="2022-04-15T20:55:11.148" v="187"/>
          <ac:spMkLst>
            <pc:docMk/>
            <pc:sldMk cId="1029292073" sldId="413"/>
            <ac:spMk id="22" creationId="{6E767637-B750-4F0E-8AFD-B6EBD1ADC7CD}"/>
          </ac:spMkLst>
        </pc:spChg>
        <pc:spChg chg="mod">
          <ac:chgData name="Carla Violet" userId="caca88c5-92fb-4baa-8725-b54fe1dd7404" providerId="ADAL" clId="{7C231587-CF6F-451A-9D53-765E886A1AE8}" dt="2022-04-15T20:55:11.148" v="187"/>
          <ac:spMkLst>
            <pc:docMk/>
            <pc:sldMk cId="1029292073" sldId="413"/>
            <ac:spMk id="23" creationId="{B0928654-C51C-42FD-A0FC-B725A9A49882}"/>
          </ac:spMkLst>
        </pc:spChg>
        <pc:grpChg chg="add del mod">
          <ac:chgData name="Carla Violet" userId="caca88c5-92fb-4baa-8725-b54fe1dd7404" providerId="ADAL" clId="{7C231587-CF6F-451A-9D53-765E886A1AE8}" dt="2022-04-15T20:55:02.249" v="186"/>
          <ac:grpSpMkLst>
            <pc:docMk/>
            <pc:sldMk cId="1029292073" sldId="413"/>
            <ac:grpSpMk id="9" creationId="{4A2BC8D7-5B88-4E6E-BA99-0A765CEB4188}"/>
          </ac:grpSpMkLst>
        </pc:grpChg>
        <pc:grpChg chg="add del mod">
          <ac:chgData name="Carla Violet" userId="caca88c5-92fb-4baa-8725-b54fe1dd7404" providerId="ADAL" clId="{7C231587-CF6F-451A-9D53-765E886A1AE8}" dt="2022-04-15T20:55:38.743" v="198"/>
          <ac:grpSpMkLst>
            <pc:docMk/>
            <pc:sldMk cId="1029292073" sldId="413"/>
            <ac:grpSpMk id="17" creationId="{5F05011F-8028-4E15-BC9D-C357972A308D}"/>
          </ac:grpSpMkLst>
        </pc:grpChg>
        <pc:graphicFrameChg chg="mod">
          <ac:chgData name="Carla Violet" userId="caca88c5-92fb-4baa-8725-b54fe1dd7404" providerId="ADAL" clId="{7C231587-CF6F-451A-9D53-765E886A1AE8}" dt="2022-04-15T20:54:58.913" v="185"/>
          <ac:graphicFrameMkLst>
            <pc:docMk/>
            <pc:sldMk cId="1029292073" sldId="413"/>
            <ac:graphicFrameMk id="11" creationId="{88D6CF1E-685E-4ACA-9C66-6E098E93DF0F}"/>
          </ac:graphicFrameMkLst>
        </pc:graphicFrameChg>
        <pc:graphicFrameChg chg="mod">
          <ac:chgData name="Carla Violet" userId="caca88c5-92fb-4baa-8725-b54fe1dd7404" providerId="ADAL" clId="{7C231587-CF6F-451A-9D53-765E886A1AE8}" dt="2022-04-15T20:55:11.148" v="187"/>
          <ac:graphicFrameMkLst>
            <pc:docMk/>
            <pc:sldMk cId="1029292073" sldId="413"/>
            <ac:graphicFrameMk id="18" creationId="{CD472C58-F359-478E-B984-EC8D2BACC1A7}"/>
          </ac:graphicFrameMkLst>
        </pc:graphicFrameChg>
        <pc:picChg chg="add mod">
          <ac:chgData name="Carla Violet" userId="caca88c5-92fb-4baa-8725-b54fe1dd7404" providerId="ADAL" clId="{7C231587-CF6F-451A-9D53-765E886A1AE8}" dt="2022-04-15T20:56:17.265" v="206" actId="1076"/>
          <ac:picMkLst>
            <pc:docMk/>
            <pc:sldMk cId="1029292073" sldId="413"/>
            <ac:picMk id="8" creationId="{20E82547-29DA-42C7-8C6A-C00A7F1E6C33}"/>
          </ac:picMkLst>
        </pc:picChg>
        <pc:picChg chg="del">
          <ac:chgData name="Carla Violet" userId="caca88c5-92fb-4baa-8725-b54fe1dd7404" providerId="ADAL" clId="{7C231587-CF6F-451A-9D53-765E886A1AE8}" dt="2022-04-15T20:56:12.769" v="205" actId="478"/>
          <ac:picMkLst>
            <pc:docMk/>
            <pc:sldMk cId="1029292073" sldId="413"/>
            <ac:picMk id="10" creationId="{599ABEA4-7DA5-C94D-A79D-7A35DA2C1634}"/>
          </ac:picMkLst>
        </pc:picChg>
        <pc:picChg chg="add mod">
          <ac:chgData name="Carla Violet" userId="caca88c5-92fb-4baa-8725-b54fe1dd7404" providerId="ADAL" clId="{7C231587-CF6F-451A-9D53-765E886A1AE8}" dt="2022-04-15T20:58:03.173" v="212" actId="1076"/>
          <ac:picMkLst>
            <pc:docMk/>
            <pc:sldMk cId="1029292073" sldId="413"/>
            <ac:picMk id="25" creationId="{109077E9-E2C8-4CB0-B1F3-DDF9CFED990F}"/>
          </ac:picMkLst>
        </pc:picChg>
        <pc:picChg chg="add mod">
          <ac:chgData name="Carla Violet" userId="caca88c5-92fb-4baa-8725-b54fe1dd7404" providerId="ADAL" clId="{7C231587-CF6F-451A-9D53-765E886A1AE8}" dt="2022-04-15T20:58:23.945" v="215" actId="14100"/>
          <ac:picMkLst>
            <pc:docMk/>
            <pc:sldMk cId="1029292073" sldId="413"/>
            <ac:picMk id="27" creationId="{9EE9AD07-4EDE-485D-B13A-C99534CDFAF5}"/>
          </ac:picMkLst>
        </pc:picChg>
        <pc:picChg chg="add mod">
          <ac:chgData name="Carla Violet" userId="caca88c5-92fb-4baa-8725-b54fe1dd7404" providerId="ADAL" clId="{7C231587-CF6F-451A-9D53-765E886A1AE8}" dt="2022-04-15T20:58:51.059" v="221" actId="1076"/>
          <ac:picMkLst>
            <pc:docMk/>
            <pc:sldMk cId="1029292073" sldId="413"/>
            <ac:picMk id="29" creationId="{4E5C71CF-6813-4174-A6C9-F7F15BC3DBAE}"/>
          </ac:picMkLst>
        </pc:picChg>
      </pc:sldChg>
      <pc:sldChg chg="addSp delSp modSp add mod ord">
        <pc:chgData name="Carla Violet" userId="caca88c5-92fb-4baa-8725-b54fe1dd7404" providerId="ADAL" clId="{7C231587-CF6F-451A-9D53-765E886A1AE8}" dt="2022-04-16T01:16:18.557" v="502" actId="313"/>
        <pc:sldMkLst>
          <pc:docMk/>
          <pc:sldMk cId="2363377516" sldId="414"/>
        </pc:sldMkLst>
        <pc:spChg chg="mod">
          <ac:chgData name="Carla Violet" userId="caca88c5-92fb-4baa-8725-b54fe1dd7404" providerId="ADAL" clId="{7C231587-CF6F-451A-9D53-765E886A1AE8}" dt="2022-04-16T00:29:50.908" v="261" actId="20577"/>
          <ac:spMkLst>
            <pc:docMk/>
            <pc:sldMk cId="2363377516" sldId="414"/>
            <ac:spMk id="2" creationId="{0F171179-26EC-9749-A80B-53CCC11A3F24}"/>
          </ac:spMkLst>
        </pc:spChg>
        <pc:spChg chg="del">
          <ac:chgData name="Carla Violet" userId="caca88c5-92fb-4baa-8725-b54fe1dd7404" providerId="ADAL" clId="{7C231587-CF6F-451A-9D53-765E886A1AE8}" dt="2022-04-16T00:26:18.167" v="247" actId="478"/>
          <ac:spMkLst>
            <pc:docMk/>
            <pc:sldMk cId="2363377516" sldId="414"/>
            <ac:spMk id="4" creationId="{EEF17D47-5FF6-DA4A-BB15-C04B3B942EF0}"/>
          </ac:spMkLst>
        </pc:spChg>
        <pc:spChg chg="del">
          <ac:chgData name="Carla Violet" userId="caca88c5-92fb-4baa-8725-b54fe1dd7404" providerId="ADAL" clId="{7C231587-CF6F-451A-9D53-765E886A1AE8}" dt="2022-04-16T00:26:18.167" v="247" actId="478"/>
          <ac:spMkLst>
            <pc:docMk/>
            <pc:sldMk cId="2363377516" sldId="414"/>
            <ac:spMk id="5" creationId="{F57EFA8E-D22B-AC42-BF81-FAE8EE9B7E95}"/>
          </ac:spMkLst>
        </pc:spChg>
        <pc:spChg chg="del">
          <ac:chgData name="Carla Violet" userId="caca88c5-92fb-4baa-8725-b54fe1dd7404" providerId="ADAL" clId="{7C231587-CF6F-451A-9D53-765E886A1AE8}" dt="2022-04-16T00:26:18.167" v="247" actId="478"/>
          <ac:spMkLst>
            <pc:docMk/>
            <pc:sldMk cId="2363377516" sldId="414"/>
            <ac:spMk id="7" creationId="{B7444CCA-AEE7-3346-AFC4-73F12C3002FC}"/>
          </ac:spMkLst>
        </pc:spChg>
        <pc:spChg chg="add mod">
          <ac:chgData name="Carla Violet" userId="caca88c5-92fb-4baa-8725-b54fe1dd7404" providerId="ADAL" clId="{7C231587-CF6F-451A-9D53-765E886A1AE8}" dt="2022-04-16T01:15:44.502" v="397" actId="404"/>
          <ac:spMkLst>
            <pc:docMk/>
            <pc:sldMk cId="2363377516" sldId="414"/>
            <ac:spMk id="8" creationId="{D700CDAA-4101-4753-883C-EF7EFD78381E}"/>
          </ac:spMkLst>
        </pc:spChg>
        <pc:spChg chg="add del mod">
          <ac:chgData name="Carla Violet" userId="caca88c5-92fb-4baa-8725-b54fe1dd7404" providerId="ADAL" clId="{7C231587-CF6F-451A-9D53-765E886A1AE8}" dt="2022-04-16T01:13:16.061" v="279" actId="478"/>
          <ac:spMkLst>
            <pc:docMk/>
            <pc:sldMk cId="2363377516" sldId="414"/>
            <ac:spMk id="9" creationId="{D328BCBA-BF79-4228-9044-D0D0BB3C5B88}"/>
          </ac:spMkLst>
        </pc:spChg>
        <pc:spChg chg="add mod">
          <ac:chgData name="Carla Violet" userId="caca88c5-92fb-4baa-8725-b54fe1dd7404" providerId="ADAL" clId="{7C231587-CF6F-451A-9D53-765E886A1AE8}" dt="2022-04-16T01:15:37.646" v="396" actId="403"/>
          <ac:spMkLst>
            <pc:docMk/>
            <pc:sldMk cId="2363377516" sldId="414"/>
            <ac:spMk id="11" creationId="{9FC67A61-F1F5-4A8D-8FE6-10E6FE81DE75}"/>
          </ac:spMkLst>
        </pc:spChg>
        <pc:spChg chg="add mod">
          <ac:chgData name="Carla Violet" userId="caca88c5-92fb-4baa-8725-b54fe1dd7404" providerId="ADAL" clId="{7C231587-CF6F-451A-9D53-765E886A1AE8}" dt="2022-04-16T01:15:59.725" v="440" actId="20577"/>
          <ac:spMkLst>
            <pc:docMk/>
            <pc:sldMk cId="2363377516" sldId="414"/>
            <ac:spMk id="12" creationId="{6143349B-1F4D-4B24-8948-F232956EC9E1}"/>
          </ac:spMkLst>
        </pc:spChg>
        <pc:spChg chg="add mod">
          <ac:chgData name="Carla Violet" userId="caca88c5-92fb-4baa-8725-b54fe1dd7404" providerId="ADAL" clId="{7C231587-CF6F-451A-9D53-765E886A1AE8}" dt="2022-04-16T01:16:18.557" v="502" actId="313"/>
          <ac:spMkLst>
            <pc:docMk/>
            <pc:sldMk cId="2363377516" sldId="414"/>
            <ac:spMk id="13" creationId="{2B301A31-B153-4D2B-AF39-B4B19D8CA256}"/>
          </ac:spMkLst>
        </pc:spChg>
        <pc:spChg chg="add mod">
          <ac:chgData name="Carla Violet" userId="caca88c5-92fb-4baa-8725-b54fe1dd7404" providerId="ADAL" clId="{7C231587-CF6F-451A-9D53-765E886A1AE8}" dt="2022-04-16T01:14:09.893" v="300" actId="1037"/>
          <ac:spMkLst>
            <pc:docMk/>
            <pc:sldMk cId="2363377516" sldId="414"/>
            <ac:spMk id="14" creationId="{50EB6F56-ED35-4EE6-B571-ED6381999BF9}"/>
          </ac:spMkLst>
        </pc:spChg>
        <pc:spChg chg="add mod">
          <ac:chgData name="Carla Violet" userId="caca88c5-92fb-4baa-8725-b54fe1dd7404" providerId="ADAL" clId="{7C231587-CF6F-451A-9D53-765E886A1AE8}" dt="2022-04-16T01:14:12.845" v="302" actId="1037"/>
          <ac:spMkLst>
            <pc:docMk/>
            <pc:sldMk cId="2363377516" sldId="414"/>
            <ac:spMk id="15" creationId="{7A2A6D7A-2042-4857-AA46-851044DDF8A8}"/>
          </ac:spMkLst>
        </pc:spChg>
        <pc:spChg chg="add mod">
          <ac:chgData name="Carla Violet" userId="caca88c5-92fb-4baa-8725-b54fe1dd7404" providerId="ADAL" clId="{7C231587-CF6F-451A-9D53-765E886A1AE8}" dt="2022-04-16T01:14:04.192" v="294" actId="13822"/>
          <ac:spMkLst>
            <pc:docMk/>
            <pc:sldMk cId="2363377516" sldId="414"/>
            <ac:spMk id="16" creationId="{52507955-8C3D-4A11-8995-522FD2E3E954}"/>
          </ac:spMkLst>
        </pc:spChg>
        <pc:spChg chg="add del mod">
          <ac:chgData name="Carla Violet" userId="caca88c5-92fb-4baa-8725-b54fe1dd7404" providerId="ADAL" clId="{7C231587-CF6F-451A-9D53-765E886A1AE8}" dt="2022-04-16T01:15:11.998" v="355"/>
          <ac:spMkLst>
            <pc:docMk/>
            <pc:sldMk cId="2363377516" sldId="414"/>
            <ac:spMk id="17" creationId="{8FC000E9-BEB5-4C52-ADDD-1DF52992D4EB}"/>
          </ac:spMkLst>
        </pc:spChg>
      </pc:sldChg>
      <pc:sldChg chg="addSp delSp modSp add mod">
        <pc:chgData name="Carla Violet" userId="caca88c5-92fb-4baa-8725-b54fe1dd7404" providerId="ADAL" clId="{7C231587-CF6F-451A-9D53-765E886A1AE8}" dt="2022-04-16T01:21:43.672" v="659"/>
        <pc:sldMkLst>
          <pc:docMk/>
          <pc:sldMk cId="788909868" sldId="415"/>
        </pc:sldMkLst>
        <pc:spChg chg="mod">
          <ac:chgData name="Carla Violet" userId="caca88c5-92fb-4baa-8725-b54fe1dd7404" providerId="ADAL" clId="{7C231587-CF6F-451A-9D53-765E886A1AE8}" dt="2022-04-16T01:16:36.829" v="535" actId="20577"/>
          <ac:spMkLst>
            <pc:docMk/>
            <pc:sldMk cId="788909868" sldId="415"/>
            <ac:spMk id="2" creationId="{0F171179-26EC-9749-A80B-53CCC11A3F24}"/>
          </ac:spMkLst>
        </pc:spChg>
        <pc:spChg chg="del">
          <ac:chgData name="Carla Violet" userId="caca88c5-92fb-4baa-8725-b54fe1dd7404" providerId="ADAL" clId="{7C231587-CF6F-451A-9D53-765E886A1AE8}" dt="2022-04-16T01:16:39.261" v="536" actId="478"/>
          <ac:spMkLst>
            <pc:docMk/>
            <pc:sldMk cId="788909868" sldId="415"/>
            <ac:spMk id="4" creationId="{EEF17D47-5FF6-DA4A-BB15-C04B3B942EF0}"/>
          </ac:spMkLst>
        </pc:spChg>
        <pc:spChg chg="del">
          <ac:chgData name="Carla Violet" userId="caca88c5-92fb-4baa-8725-b54fe1dd7404" providerId="ADAL" clId="{7C231587-CF6F-451A-9D53-765E886A1AE8}" dt="2022-04-16T01:16:40.196" v="537" actId="478"/>
          <ac:spMkLst>
            <pc:docMk/>
            <pc:sldMk cId="788909868" sldId="415"/>
            <ac:spMk id="5" creationId="{F57EFA8E-D22B-AC42-BF81-FAE8EE9B7E95}"/>
          </ac:spMkLst>
        </pc:spChg>
        <pc:spChg chg="del">
          <ac:chgData name="Carla Violet" userId="caca88c5-92fb-4baa-8725-b54fe1dd7404" providerId="ADAL" clId="{7C231587-CF6F-451A-9D53-765E886A1AE8}" dt="2022-04-16T01:16:40.821" v="538" actId="478"/>
          <ac:spMkLst>
            <pc:docMk/>
            <pc:sldMk cId="788909868" sldId="415"/>
            <ac:spMk id="7" creationId="{B7444CCA-AEE7-3346-AFC4-73F12C3002FC}"/>
          </ac:spMkLst>
        </pc:spChg>
        <pc:spChg chg="add mod">
          <ac:chgData name="Carla Violet" userId="caca88c5-92fb-4baa-8725-b54fe1dd7404" providerId="ADAL" clId="{7C231587-CF6F-451A-9D53-765E886A1AE8}" dt="2022-04-16T01:21:43.672" v="659"/>
          <ac:spMkLst>
            <pc:docMk/>
            <pc:sldMk cId="788909868" sldId="415"/>
            <ac:spMk id="8" creationId="{34CBF64F-E194-4FB6-9C8A-DDB021571EB5}"/>
          </ac:spMkLst>
        </pc:spChg>
      </pc:sldChg>
      <pc:sldChg chg="modSp add mod">
        <pc:chgData name="Carla Violet" userId="caca88c5-92fb-4baa-8725-b54fe1dd7404" providerId="ADAL" clId="{7C231587-CF6F-451A-9D53-765E886A1AE8}" dt="2022-04-16T01:23:02.444" v="699" actId="20577"/>
        <pc:sldMkLst>
          <pc:docMk/>
          <pc:sldMk cId="605979463" sldId="416"/>
        </pc:sldMkLst>
        <pc:spChg chg="mod">
          <ac:chgData name="Carla Violet" userId="caca88c5-92fb-4baa-8725-b54fe1dd7404" providerId="ADAL" clId="{7C231587-CF6F-451A-9D53-765E886A1AE8}" dt="2022-04-16T01:21:48.983" v="662" actId="20577"/>
          <ac:spMkLst>
            <pc:docMk/>
            <pc:sldMk cId="605979463" sldId="416"/>
            <ac:spMk id="2" creationId="{0F171179-26EC-9749-A80B-53CCC11A3F24}"/>
          </ac:spMkLst>
        </pc:spChg>
        <pc:spChg chg="mod">
          <ac:chgData name="Carla Violet" userId="caca88c5-92fb-4baa-8725-b54fe1dd7404" providerId="ADAL" clId="{7C231587-CF6F-451A-9D53-765E886A1AE8}" dt="2022-04-16T01:23:02.444" v="699" actId="20577"/>
          <ac:spMkLst>
            <pc:docMk/>
            <pc:sldMk cId="605979463" sldId="416"/>
            <ac:spMk id="8" creationId="{34CBF64F-E194-4FB6-9C8A-DDB021571EB5}"/>
          </ac:spMkLst>
        </pc:spChg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2791144910" sldId="422"/>
        </pc:sldMkLst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3115086241" sldId="426"/>
        </pc:sldMkLst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919900431" sldId="427"/>
        </pc:sldMkLst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2145378917" sldId="429"/>
        </pc:sldMkLst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2407809069" sldId="431"/>
        </pc:sldMkLst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4187303280" sldId="432"/>
        </pc:sldMkLst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2593857640" sldId="433"/>
        </pc:sldMkLst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2092130526" sldId="434"/>
        </pc:sldMkLst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3095643536" sldId="435"/>
        </pc:sldMkLst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3099929430" sldId="436"/>
        </pc:sldMkLst>
      </pc:sldChg>
      <pc:sldChg chg="del">
        <pc:chgData name="Carla Violet" userId="caca88c5-92fb-4baa-8725-b54fe1dd7404" providerId="ADAL" clId="{7C231587-CF6F-451A-9D53-765E886A1AE8}" dt="2022-04-15T20:50:39.787" v="178" actId="47"/>
        <pc:sldMkLst>
          <pc:docMk/>
          <pc:sldMk cId="3438779205" sldId="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9886-7CFE-4A27-9F08-D5AE2B3E50A1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A9573-7CDA-4E9F-BFA9-97AE30F83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3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60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00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16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93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96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32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77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6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44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7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40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04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68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32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36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- Based on current estimates, these are all of the units we need to plan for: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3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67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96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35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34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3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1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6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8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8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6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03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A9573-7CDA-4E9F-BFA9-97AE30F834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9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3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1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2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1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4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6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8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9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1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2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4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91DC-AA9F-4D44-9996-496B40B3DED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95ACD-150C-42E9-A128-6FA4CE983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5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8A3C-4FD4-2F42-A890-D8B1DB26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6"/>
            <a:ext cx="4939868" cy="167660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Housing Sites Inventory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Discussion Part IV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2AE235-C86B-4062-A125-A97CC494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18, 2022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Hoc Housing Committee</a:t>
            </a:r>
          </a:p>
        </p:txBody>
      </p:sp>
      <p:pic>
        <p:nvPicPr>
          <p:cNvPr id="5" name="Content Placeholder 4" descr="A house with a tree in the front yard&#10;&#10;Description automatically generated with low confidence">
            <a:extLst>
              <a:ext uri="{FF2B5EF4-FFF2-40B4-BE49-F238E27FC236}">
                <a16:creationId xmlns:a16="http://schemas.microsoft.com/office/drawing/2014/main" id="{B1AE72A8-8FA8-F64F-9B3D-5B4B0FBC1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r="205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839FE5-601B-D047-9EBB-23EEAF70D9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005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F0E7E2-9252-7B42-AC3D-A058D2122158}"/>
              </a:ext>
            </a:extLst>
          </p:cNvPr>
          <p:cNvSpPr txBox="1"/>
          <p:nvPr/>
        </p:nvSpPr>
        <p:spPr>
          <a:xfrm>
            <a:off x="4867837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</p:spTree>
    <p:extLst>
      <p:ext uri="{BB962C8B-B14F-4D97-AF65-F5344CB8AC3E}">
        <p14:creationId xmlns:p14="http://schemas.microsoft.com/office/powerpoint/2010/main" val="200501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12261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4065"/>
            <a:ext cx="8229600" cy="9213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Committee’s 2/28/22 Housing Sites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228600" y="17526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well attended – over 160 attendees!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Lively, productive discussion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to new ideas from the Committee (8 new ideas)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PIVOT - Staff reviewed the work plan, budget and schedule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Postposed Community Wide Meeting (now May 9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Council meeting on March 23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discuss priorities and resources </a:t>
            </a:r>
          </a:p>
        </p:txBody>
      </p:sp>
      <p:sp>
        <p:nvSpPr>
          <p:cNvPr id="4" name="Right Arrow 3"/>
          <p:cNvSpPr/>
          <p:nvPr/>
        </p:nvSpPr>
        <p:spPr>
          <a:xfrm rot="5400000">
            <a:off x="4267200" y="3467100"/>
            <a:ext cx="914400" cy="533400"/>
          </a:xfrm>
          <a:prstGeom prst="rightArrow">
            <a:avLst/>
          </a:prstGeom>
          <a:solidFill>
            <a:srgbClr val="A1BD74"/>
          </a:solidFill>
          <a:ln>
            <a:solidFill>
              <a:srgbClr val="A1B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4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BA0C8F-F5F9-4C17-B4C1-6D6503058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88786"/>
              </p:ext>
            </p:extLst>
          </p:nvPr>
        </p:nvGraphicFramePr>
        <p:xfrm>
          <a:off x="114300" y="1331198"/>
          <a:ext cx="89154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11955847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1308895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Feedback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Progress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8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new housing sites including further analysis of Glen Oaks Stanford parcel, El Mirador parcel behind Town Hall and Neely property on Portola Road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Times New Roman"/>
                        </a:rPr>
                        <a:t>Maps with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Times New Roman"/>
                        </a:rPr>
                        <a:t> rough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Times New Roman"/>
                        </a:rPr>
                        <a:t>estimates for amount of developable land available after mapping creek and scenic corridor setbacks and/or hazards constraints: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• Glen Oaks Stanford - 4.4 acres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• El Mirador – 13.2 acres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• Neely property – 25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92026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99F6F31-F618-45F4-BE30-24CA175B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21664"/>
            <a:ext cx="8915400" cy="921335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2/28/22 Committee Mtg Feedback Updates</a:t>
            </a:r>
          </a:p>
        </p:txBody>
      </p:sp>
    </p:spTree>
    <p:extLst>
      <p:ext uri="{BB962C8B-B14F-4D97-AF65-F5344CB8AC3E}">
        <p14:creationId xmlns:p14="http://schemas.microsoft.com/office/powerpoint/2010/main" val="386526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of 2/28 Committee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C5B0056-9FCB-4F3F-A09A-3EB393F01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5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of 2/28 Committee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5D8EF52-B169-4650-B018-4C0C91D3D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762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Glen Oaks – Stanford Constraints Map</a:t>
            </a:r>
          </a:p>
        </p:txBody>
      </p:sp>
    </p:spTree>
    <p:extLst>
      <p:ext uri="{BB962C8B-B14F-4D97-AF65-F5344CB8AC3E}">
        <p14:creationId xmlns:p14="http://schemas.microsoft.com/office/powerpoint/2010/main" val="134743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BA0C8F-F5F9-4C17-B4C1-6D6503058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50645"/>
              </p:ext>
            </p:extLst>
          </p:nvPr>
        </p:nvGraphicFramePr>
        <p:xfrm>
          <a:off x="114300" y="1331198"/>
          <a:ext cx="89154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11955847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1308895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Feedback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Progress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8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Further study potential for mixed use in the Town’s C-C and A-P zones while preserving local-serving businesses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Development potential is expected to be limited. Analysis is underway and will be presented at the May 2, 2022 meeting.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8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Further study development potential of the two vacant parcels on Alpine Road as sources of multi-family housing</a:t>
                      </a:r>
                      <a:endParaRPr lang="en-US" sz="3200" dirty="0"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Staff/consultants are analyzing development potential of 3 parcels: parking lot behind Robert’s, vacant parcel next to Robert’s, and 4370 Alpine at corner of Alpine and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Nathorst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Staff will report back at the May 2, 2022 meeting.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37747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99F6F31-F618-45F4-BE30-24CA175B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21664"/>
            <a:ext cx="8915400" cy="921335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2/28/22 Committee Mtg Feedback Updates</a:t>
            </a:r>
          </a:p>
        </p:txBody>
      </p:sp>
    </p:spTree>
    <p:extLst>
      <p:ext uri="{BB962C8B-B14F-4D97-AF65-F5344CB8AC3E}">
        <p14:creationId xmlns:p14="http://schemas.microsoft.com/office/powerpoint/2010/main" val="69306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21664"/>
            <a:ext cx="8915400" cy="921335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2/28/22 Committee Mtg Feedback Updates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BA0C8F-F5F9-4C17-B4C1-6D6503058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70088"/>
              </p:ext>
            </p:extLst>
          </p:nvPr>
        </p:nvGraphicFramePr>
        <p:xfrm>
          <a:off x="114300" y="1198880"/>
          <a:ext cx="89154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111955847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308895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Feedback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Progress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8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Explore an “opt-in” approach where property owners could volunteer for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upzoning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Mailers sent to Portola Valley property owners with parcels 1 acre or larger to identify volunteers interested in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upzoning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 their property. Property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Upzone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 discussion is scheduled for interested property owners for April 21, 2022 at 4pm.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92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Investigate dispersing housing sites throughout community via overlay zone allowing up to 6 dwelling units/acre (assumes units would be market rate w/ potential for small number of affordable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Mailer included the option for interested property owners to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upzone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their property to up to 6 dwelling units/acre.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8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Revisit list of Town-owned property to see if there is  development 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Composite Map of Town-owned properties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overlayed with hazards constraints. Ford Field identified as a feasible site with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at least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1.1 acre of developable land. Development potential analysis underway and will be presented at the May 2, 2022 meeting.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3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50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of 2/28 Committee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EB9F00F-DBF7-4A7A-BEA5-3E0E2024E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of 2/28 Committee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5ED088D-9ABF-4F49-BC21-322FC063D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700D70-6289-4885-907E-A6F46442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21664"/>
            <a:ext cx="8915400" cy="921335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2/28/22 Committee Mtg Feedback Updates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71950"/>
            <a:ext cx="3772457" cy="2829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1" y="1228724"/>
            <a:ext cx="3810000" cy="285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4" y="1192910"/>
            <a:ext cx="3857752" cy="2893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35769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 Field</a:t>
            </a:r>
          </a:p>
        </p:txBody>
      </p:sp>
    </p:spTree>
    <p:extLst>
      <p:ext uri="{BB962C8B-B14F-4D97-AF65-F5344CB8AC3E}">
        <p14:creationId xmlns:p14="http://schemas.microsoft.com/office/powerpoint/2010/main" val="330162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700D70-6289-4885-907E-A6F46442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21664"/>
            <a:ext cx="8915400" cy="921335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2/28/22 Committee Mtg Feedback Updates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228600" y="1684644"/>
            <a:ext cx="86868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Blue Oaks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acres total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Four parcels dedicated for “Open Space” and “Open Space Neighborhood Preserve” to satisfy Town’s requirements for park/recreation area with the subdivision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Additional research and feasibility analysis required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3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Format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273627" y="15240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Staff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Questions for staff and consultants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Public comments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Committee discussion</a:t>
            </a:r>
          </a:p>
        </p:txBody>
      </p:sp>
    </p:spTree>
    <p:extLst>
      <p:ext uri="{BB962C8B-B14F-4D97-AF65-F5344CB8AC3E}">
        <p14:creationId xmlns:p14="http://schemas.microsoft.com/office/powerpoint/2010/main" val="32962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BA0C8F-F5F9-4C17-B4C1-6D6503058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44658"/>
              </p:ext>
            </p:extLst>
          </p:nvPr>
        </p:nvGraphicFramePr>
        <p:xfrm>
          <a:off x="114300" y="1447800"/>
          <a:ext cx="89154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1119558470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1308895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Feedback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Progress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87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Consider using Town’s affordable housing fund to provide incentives for affordable housing (such as multifamily or ADUs)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No additional materials have been prepared. The Committee may wish to continue discussing how funds may support different options.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92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Revisit ADU process to see if additional streamlining is possible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ADU Focus Group scheduled for April 19, 2022 at 4pm to explore applicant experiences and additional streamlining options.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88405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88700D70-6289-4885-907E-A6F46442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21664"/>
            <a:ext cx="8915400" cy="921335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2/28/22 Committee Mtg Feedback Updates</a:t>
            </a:r>
          </a:p>
        </p:txBody>
      </p:sp>
    </p:spTree>
    <p:extLst>
      <p:ext uri="{BB962C8B-B14F-4D97-AF65-F5344CB8AC3E}">
        <p14:creationId xmlns:p14="http://schemas.microsoft.com/office/powerpoint/2010/main" val="4160022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Accessory Dwelling Units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228600" y="1752600"/>
            <a:ext cx="8686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Nov. 15, 2021 meeting, concerns expressed about whether ADUs really supply affordable housing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Discussed two allocation formulas – have been using more conservative numbers, with ADUs concentrated in higher income categories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renewed interest at recent Committee meetings, staff updated unit total table to include standard ADU allocation -  similar to other cities/towns in the County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Satisfies more of the lower income units</a:t>
            </a:r>
          </a:p>
        </p:txBody>
      </p:sp>
    </p:spTree>
    <p:extLst>
      <p:ext uri="{BB962C8B-B14F-4D97-AF65-F5344CB8AC3E}">
        <p14:creationId xmlns:p14="http://schemas.microsoft.com/office/powerpoint/2010/main" val="70912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5D6ED0-BA42-4D09-9BFF-4CF481BD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691"/>
            <a:ext cx="9147548" cy="38051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38100" y="221664"/>
            <a:ext cx="9144000" cy="1149935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13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Housing Needs Allocation (RHNA) – Draft Projection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Oval 7"/>
          <p:cNvSpPr/>
          <p:nvPr/>
        </p:nvSpPr>
        <p:spPr>
          <a:xfrm>
            <a:off x="3460830" y="3059280"/>
            <a:ext cx="806370" cy="234240"/>
          </a:xfrm>
          <a:prstGeom prst="ellipse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78500" y="3053640"/>
            <a:ext cx="730170" cy="239880"/>
          </a:xfrm>
          <a:prstGeom prst="ellipse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6600" y="3036720"/>
            <a:ext cx="0" cy="239880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29400" y="3048000"/>
            <a:ext cx="0" cy="245520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460830" y="5002789"/>
            <a:ext cx="1873170" cy="340080"/>
          </a:xfrm>
          <a:prstGeom prst="ellipse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78500" y="5002789"/>
            <a:ext cx="2419270" cy="340080"/>
          </a:xfrm>
          <a:prstGeom prst="ellipse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9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5"/>
            <a:ext cx="9144000" cy="921336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5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Housing Sites Outstanding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F2C48-E0C8-43EC-882F-886E43E9BE64}"/>
              </a:ext>
            </a:extLst>
          </p:cNvPr>
          <p:cNvSpPr txBox="1"/>
          <p:nvPr/>
        </p:nvSpPr>
        <p:spPr>
          <a:xfrm>
            <a:off x="381000" y="1823870"/>
            <a:ext cx="5885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Very Low Income: 59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Low Income: 2 units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D85D1-FF9F-44EB-AB25-B7B0656B32E1}"/>
              </a:ext>
            </a:extLst>
          </p:cNvPr>
          <p:cNvSpPr txBox="1"/>
          <p:nvPr/>
        </p:nvSpPr>
        <p:spPr>
          <a:xfrm>
            <a:off x="304800" y="3861510"/>
            <a:ext cx="6320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Mod Income: 5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Above Mod Income: 84 units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AAB7E-4018-48ED-9D4D-089D88097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334" y="1925643"/>
            <a:ext cx="625033" cy="1290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214551-F97A-46CB-A580-E4BFF01E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335" y="3861509"/>
            <a:ext cx="625033" cy="12905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666B35-1F82-473B-B0C1-E5206831D555}"/>
              </a:ext>
            </a:extLst>
          </p:cNvPr>
          <p:cNvSpPr txBox="1"/>
          <p:nvPr/>
        </p:nvSpPr>
        <p:spPr>
          <a:xfrm>
            <a:off x="7010400" y="1831225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61 units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(min. 20 DU/Acre)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55132-96C6-4DC2-A92E-BBA5747CE1E6}"/>
              </a:ext>
            </a:extLst>
          </p:cNvPr>
          <p:cNvSpPr txBox="1"/>
          <p:nvPr/>
        </p:nvSpPr>
        <p:spPr>
          <a:xfrm>
            <a:off x="7200900" y="4169286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89 units</a:t>
            </a:r>
          </a:p>
        </p:txBody>
      </p:sp>
    </p:spTree>
    <p:extLst>
      <p:ext uri="{BB962C8B-B14F-4D97-AF65-F5344CB8AC3E}">
        <p14:creationId xmlns:p14="http://schemas.microsoft.com/office/powerpoint/2010/main" val="3967170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81050"/>
            <a:ext cx="9144000" cy="1143000"/>
          </a:xfrm>
          <a:prstGeom prst="rect">
            <a:avLst/>
          </a:prstGeom>
          <a:solidFill>
            <a:srgbClr val="A1BD74"/>
          </a:solidFill>
          <a:ln>
            <a:solidFill>
              <a:srgbClr val="A1B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Sites Options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640218"/>
              </p:ext>
            </p:extLst>
          </p:nvPr>
        </p:nvGraphicFramePr>
        <p:xfrm>
          <a:off x="457200" y="1536700"/>
          <a:ext cx="8229600" cy="460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57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Low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Mod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9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~3.1 Acres @ 20 DU/Acre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acres @ 30 DU/Acre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 Acres @ 20 DU/Acre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Acres @ 15 DU/Acre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Acres @ 6 DU/Acre</a:t>
                      </a:r>
                    </a:p>
                    <a:p>
                      <a:pPr algn="ctr"/>
                      <a:endParaRPr lang="en-US" baseline="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7.5 acres – all @ 20 DU/Acre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6E5EA34-18C9-9F49-B947-47F63D24E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DF4A7D-E4C5-3A45-B6F5-DDED431F9DE3}"/>
              </a:ext>
            </a:extLst>
          </p:cNvPr>
          <p:cNvSpPr txBox="1"/>
          <p:nvPr/>
        </p:nvSpPr>
        <p:spPr>
          <a:xfrm>
            <a:off x="3188795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Portola Valley</a:t>
            </a:r>
          </a:p>
        </p:txBody>
      </p:sp>
      <p:sp>
        <p:nvSpPr>
          <p:cNvPr id="9" name="Down Arrow 8"/>
          <p:cNvSpPr/>
          <p:nvPr/>
        </p:nvSpPr>
        <p:spPr>
          <a:xfrm>
            <a:off x="5220794" y="2743200"/>
            <a:ext cx="418005" cy="533400"/>
          </a:xfrm>
          <a:prstGeom prst="downArrow">
            <a:avLst/>
          </a:prstGeom>
          <a:solidFill>
            <a:srgbClr val="70893E"/>
          </a:solidFill>
          <a:ln>
            <a:solidFill>
              <a:srgbClr val="6B7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905000" y="2743200"/>
            <a:ext cx="418005" cy="533400"/>
          </a:xfrm>
          <a:prstGeom prst="downArrow">
            <a:avLst/>
          </a:prstGeom>
          <a:solidFill>
            <a:srgbClr val="70893E"/>
          </a:solidFill>
          <a:ln>
            <a:solidFill>
              <a:srgbClr val="6B7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696200" y="2743200"/>
            <a:ext cx="418005" cy="990600"/>
          </a:xfrm>
          <a:prstGeom prst="downArrow">
            <a:avLst/>
          </a:prstGeom>
          <a:solidFill>
            <a:srgbClr val="70893E"/>
          </a:solidFill>
          <a:ln>
            <a:solidFill>
              <a:srgbClr val="6B7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1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Discussion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228600" y="1268579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ADUs be emphasized in the affordable housing strategy? Should the Town use the ADU allocation presented?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 to this point, the Town has not analyzed sites that would replace active recreational or open space uses- not considered a best practice. Should the staff/consultant team analyze those sites?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combination of sites inventory strategies should stay under consideration, and which should be removed from consideration?</a:t>
            </a:r>
          </a:p>
        </p:txBody>
      </p:sp>
    </p:spTree>
    <p:extLst>
      <p:ext uri="{BB962C8B-B14F-4D97-AF65-F5344CB8AC3E}">
        <p14:creationId xmlns:p14="http://schemas.microsoft.com/office/powerpoint/2010/main" val="1278957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Discussion- Site Strategies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228600" y="1268579"/>
            <a:ext cx="8763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Additional Analysis Already Underway: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Town Center Substation next to soccer field (less than 1 acre)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Ford Field (at least 1.1 acres)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Parking lot behind Robert’s (1.1 acres)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Empty lot next to Robert’s (1.2 acres)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Corner of Alpine and Nathorst - 4370 Alpine (2.5 acres)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3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Discussion- Site Strategies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228600" y="1369635"/>
            <a:ext cx="8763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Single Family Upzoning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consider properties that opt in? Would result in multifamily housing spread around the community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upzoning but NOT make single family legal nonconforming? This would allow single family uses to continue into the future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Properties generally in Nathorst area?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Properties on Alpine Road near Ladera?</a:t>
            </a:r>
          </a:p>
        </p:txBody>
      </p:sp>
    </p:spTree>
    <p:extLst>
      <p:ext uri="{BB962C8B-B14F-4D97-AF65-F5344CB8AC3E}">
        <p14:creationId xmlns:p14="http://schemas.microsoft.com/office/powerpoint/2010/main" val="964223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Discussion- Site Strategies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228600" y="1423987"/>
            <a:ext cx="8763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Commercial Properties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policy to emphasize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existing businesses and fit in housing units where possible?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policy to allow demolition of existing buildings but require new commercial to be built? This would result in new mixed use development</a:t>
            </a:r>
          </a:p>
        </p:txBody>
      </p:sp>
    </p:spTree>
    <p:extLst>
      <p:ext uri="{BB962C8B-B14F-4D97-AF65-F5344CB8AC3E}">
        <p14:creationId xmlns:p14="http://schemas.microsoft.com/office/powerpoint/2010/main" val="1769842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Discussion- Site Strategies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228600" y="1532959"/>
            <a:ext cx="8763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Glen Oaks - Stanford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 official process by staff reaching out to Stanford?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Neely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Preservation of site has been priority of Planning Commission in recent years. Continue communications with owner to evaluate potential timeframe for planning process?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Blue Oaks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research and site feasibility?</a:t>
            </a:r>
          </a:p>
        </p:txBody>
      </p:sp>
    </p:spTree>
    <p:extLst>
      <p:ext uri="{BB962C8B-B14F-4D97-AF65-F5344CB8AC3E}">
        <p14:creationId xmlns:p14="http://schemas.microsoft.com/office/powerpoint/2010/main" val="163059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Topics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F17D47-5FF6-DA4A-BB15-C04B3B942EF0}"/>
              </a:ext>
            </a:extLst>
          </p:cNvPr>
          <p:cNvSpPr/>
          <p:nvPr/>
        </p:nvSpPr>
        <p:spPr>
          <a:xfrm>
            <a:off x="1384081" y="2821960"/>
            <a:ext cx="6375838" cy="685800"/>
          </a:xfrm>
          <a:prstGeom prst="rect">
            <a:avLst/>
          </a:prstGeom>
          <a:solidFill>
            <a:srgbClr val="A1B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Sites Discussion -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EFA8E-D22B-AC42-BF81-FAE8EE9B7E95}"/>
              </a:ext>
            </a:extLst>
          </p:cNvPr>
          <p:cNvSpPr/>
          <p:nvPr/>
        </p:nvSpPr>
        <p:spPr>
          <a:xfrm>
            <a:off x="1397219" y="3776513"/>
            <a:ext cx="6375838" cy="685800"/>
          </a:xfrm>
          <a:prstGeom prst="rect">
            <a:avLst/>
          </a:prstGeom>
          <a:solidFill>
            <a:srgbClr val="708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 Updates on Committee 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44CCA-AEE7-3346-AFC4-73F12C3002FC}"/>
              </a:ext>
            </a:extLst>
          </p:cNvPr>
          <p:cNvSpPr/>
          <p:nvPr/>
        </p:nvSpPr>
        <p:spPr>
          <a:xfrm>
            <a:off x="1384081" y="4731066"/>
            <a:ext cx="6375838" cy="685800"/>
          </a:xfrm>
          <a:prstGeom prst="rect">
            <a:avLst/>
          </a:prstGeom>
          <a:solidFill>
            <a:srgbClr val="A1B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Accessory Dwelling Units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91214-5565-4AAC-A561-277E36001D96}"/>
              </a:ext>
            </a:extLst>
          </p:cNvPr>
          <p:cNvSpPr/>
          <p:nvPr/>
        </p:nvSpPr>
        <p:spPr>
          <a:xfrm>
            <a:off x="1384081" y="1896489"/>
            <a:ext cx="6375838" cy="685800"/>
          </a:xfrm>
          <a:prstGeom prst="rect">
            <a:avLst/>
          </a:prstGeom>
          <a:solidFill>
            <a:srgbClr val="708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the Inventory &amp; Work Plan</a:t>
            </a:r>
          </a:p>
        </p:txBody>
      </p:sp>
    </p:spTree>
    <p:extLst>
      <p:ext uri="{BB962C8B-B14F-4D97-AF65-F5344CB8AC3E}">
        <p14:creationId xmlns:p14="http://schemas.microsoft.com/office/powerpoint/2010/main" val="1195005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Meetings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152400" y="1828800"/>
            <a:ext cx="8839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Monday, May 2 – Ad Hoc Housing Element Committee meeting to finalize the draft sites inventory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Monday, May 9 – Community Wide Meeting at 7 pm via zoom to hear an update on the Committee’s work and provide feedback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Tuesday, May 24 – Ad Hoc Housing Element Committee meeting to review the draft Housing Element</a:t>
            </a:r>
          </a:p>
        </p:txBody>
      </p:sp>
    </p:spTree>
    <p:extLst>
      <p:ext uri="{BB962C8B-B14F-4D97-AF65-F5344CB8AC3E}">
        <p14:creationId xmlns:p14="http://schemas.microsoft.com/office/powerpoint/2010/main" val="31701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for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91214-5565-4AAC-A561-277E36001D96}"/>
              </a:ext>
            </a:extLst>
          </p:cNvPr>
          <p:cNvSpPr/>
          <p:nvPr/>
        </p:nvSpPr>
        <p:spPr>
          <a:xfrm>
            <a:off x="1384081" y="1896488"/>
            <a:ext cx="6375838" cy="3742312"/>
          </a:xfrm>
          <a:prstGeom prst="rect">
            <a:avLst/>
          </a:prstGeom>
          <a:solidFill>
            <a:srgbClr val="708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direction to staff on what combination of site inventory strategies should stay under consideration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areas where additional analysis/investigation would be helpful- to the extent feasible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prepared to make Committee recommendations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sites at the May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135558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Inventory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E82547-29DA-42C7-8C6A-C00A7F1E6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149935"/>
            <a:ext cx="7315200" cy="54863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9077E9-E2C8-4CB0-B1F3-DDF9CFED9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134" y="1828800"/>
            <a:ext cx="1867341" cy="12122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E9AD07-4EDE-485D-B13A-C99534CDF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675" y="3738982"/>
            <a:ext cx="1838207" cy="12122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5C71CF-6813-4174-A6C9-F7F15BC3D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716" y="5598948"/>
            <a:ext cx="188975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9213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664"/>
            <a:ext cx="8229600" cy="9213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0CDAA-4101-4753-883C-EF7EFD78381E}"/>
              </a:ext>
            </a:extLst>
          </p:cNvPr>
          <p:cNvSpPr/>
          <p:nvPr/>
        </p:nvSpPr>
        <p:spPr>
          <a:xfrm>
            <a:off x="21431" y="2871784"/>
            <a:ext cx="1883569" cy="1319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Committee recommendation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67A61-F1F5-4A8D-8FE6-10E6FE81DE75}"/>
              </a:ext>
            </a:extLst>
          </p:cNvPr>
          <p:cNvSpPr/>
          <p:nvPr/>
        </p:nvSpPr>
        <p:spPr>
          <a:xfrm>
            <a:off x="2743200" y="2871784"/>
            <a:ext cx="1645444" cy="1319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Present sites at community-wide meeting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43349B-1F4D-4B24-8948-F232956EC9E1}"/>
              </a:ext>
            </a:extLst>
          </p:cNvPr>
          <p:cNvSpPr/>
          <p:nvPr/>
        </p:nvSpPr>
        <p:spPr>
          <a:xfrm>
            <a:off x="7543800" y="2871784"/>
            <a:ext cx="1600200" cy="1852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Planning Commission and Town Council Review Draft Housing Element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301A31-B153-4D2B-AF39-B4B19D8CA256}"/>
              </a:ext>
            </a:extLst>
          </p:cNvPr>
          <p:cNvSpPr/>
          <p:nvPr/>
        </p:nvSpPr>
        <p:spPr>
          <a:xfrm>
            <a:off x="5105400" y="2855996"/>
            <a:ext cx="1620837" cy="1868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Staff and consultants incorporate into draft Housing Element</a:t>
            </a:r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50EB6F56-ED35-4EE6-B571-ED6381999BF9}"/>
              </a:ext>
            </a:extLst>
          </p:cNvPr>
          <p:cNvSpPr/>
          <p:nvPr/>
        </p:nvSpPr>
        <p:spPr>
          <a:xfrm>
            <a:off x="1905000" y="3069429"/>
            <a:ext cx="762000" cy="1023939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7A2A6D7A-2042-4857-AA46-851044DDF8A8}"/>
              </a:ext>
            </a:extLst>
          </p:cNvPr>
          <p:cNvSpPr/>
          <p:nvPr/>
        </p:nvSpPr>
        <p:spPr>
          <a:xfrm>
            <a:off x="4343400" y="3069429"/>
            <a:ext cx="762000" cy="1023939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52507955-8C3D-4A11-8995-522FD2E3E954}"/>
              </a:ext>
            </a:extLst>
          </p:cNvPr>
          <p:cNvSpPr/>
          <p:nvPr/>
        </p:nvSpPr>
        <p:spPr>
          <a:xfrm>
            <a:off x="6764115" y="3145032"/>
            <a:ext cx="757238" cy="872727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637" y="5059724"/>
            <a:ext cx="3103563" cy="369332"/>
          </a:xfrm>
          <a:prstGeom prst="rect">
            <a:avLst/>
          </a:prstGeom>
          <a:noFill/>
          <a:ln w="28575">
            <a:solidFill>
              <a:srgbClr val="6B784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*Woodside Fire Review Sites </a:t>
            </a:r>
          </a:p>
        </p:txBody>
      </p:sp>
    </p:spTree>
    <p:extLst>
      <p:ext uri="{BB962C8B-B14F-4D97-AF65-F5344CB8AC3E}">
        <p14:creationId xmlns:p14="http://schemas.microsoft.com/office/powerpoint/2010/main" val="236337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1248736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584"/>
            <a:ext cx="8229600" cy="9213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Committee’s 10/18/21 Housing Sites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457200" y="1585095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Committee began process of housing site analysis by establishing analytical framework: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Plan Comprehensive Plan Map, Very High Fire Severity Zone Map, Ground Movement Potential Map, Slope Map, Lot Size Map and Zoning Map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Committee expressed support for “patchwork approach”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Various sources and types of housing Affiliated Housing Program, ADUs etc.</a:t>
            </a:r>
          </a:p>
        </p:txBody>
      </p:sp>
    </p:spTree>
    <p:extLst>
      <p:ext uri="{BB962C8B-B14F-4D97-AF65-F5344CB8AC3E}">
        <p14:creationId xmlns:p14="http://schemas.microsoft.com/office/powerpoint/2010/main" val="42180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1248736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584"/>
            <a:ext cx="8229600" cy="9213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Committee’s 1/18/22 Fire Safety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342900" y="1981200"/>
            <a:ext cx="86487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 by Town of Paradise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Fire-Adapted Communities Presentation and WFPD’s Fire Code update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Live GIS mapping presentation by Deer Creek Resources with preliminary assessment of Town’s geographical and vegetation patterns in relation to fire risk</a:t>
            </a:r>
          </a:p>
        </p:txBody>
      </p:sp>
    </p:spTree>
    <p:extLst>
      <p:ext uri="{BB962C8B-B14F-4D97-AF65-F5344CB8AC3E}">
        <p14:creationId xmlns:p14="http://schemas.microsoft.com/office/powerpoint/2010/main" val="368546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EEE8C-2171-4C7C-9AB8-834A68444A5C}"/>
              </a:ext>
            </a:extLst>
          </p:cNvPr>
          <p:cNvSpPr/>
          <p:nvPr/>
        </p:nvSpPr>
        <p:spPr>
          <a:xfrm>
            <a:off x="0" y="221666"/>
            <a:ext cx="9144000" cy="1226134"/>
          </a:xfrm>
          <a:prstGeom prst="rect">
            <a:avLst/>
          </a:prstGeom>
          <a:solidFill>
            <a:srgbClr val="A2BD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1179-26EC-9749-A80B-53CCC1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4065"/>
            <a:ext cx="8229600" cy="92133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Committee’s 2/22/22 Housing Sites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ABEA4-7DA5-C94D-A79D-7A35DA2C1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172200"/>
            <a:ext cx="596900" cy="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6ADAA-184B-D543-8503-20B27829DACF}"/>
              </a:ext>
            </a:extLst>
          </p:cNvPr>
          <p:cNvSpPr txBox="1"/>
          <p:nvPr/>
        </p:nvSpPr>
        <p:spPr>
          <a:xfrm>
            <a:off x="3048000" y="6297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F8F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Portola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BF64F-E194-4FB6-9C8A-DDB021571EB5}"/>
              </a:ext>
            </a:extLst>
          </p:cNvPr>
          <p:cNvSpPr txBox="1"/>
          <p:nvPr/>
        </p:nvSpPr>
        <p:spPr>
          <a:xfrm>
            <a:off x="228600" y="2034332"/>
            <a:ext cx="86868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WFPD Presentation on Comprehensive Hazard and Risk Assessment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Housing Sites Inventory Presentation including updated land use constraints maps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Draft projection of the Regional Housing Needs Allocation (RHNA) by income category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 housing sites</a:t>
            </a:r>
          </a:p>
        </p:txBody>
      </p:sp>
    </p:spTree>
    <p:extLst>
      <p:ext uri="{BB962C8B-B14F-4D97-AF65-F5344CB8AC3E}">
        <p14:creationId xmlns:p14="http://schemas.microsoft.com/office/powerpoint/2010/main" val="63078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C09B5347AD34AB19C2692AF5F84CE" ma:contentTypeVersion="13" ma:contentTypeDescription="Create a new document." ma:contentTypeScope="" ma:versionID="e1dccd2c698f532ea6adca8a1678a06f">
  <xsd:schema xmlns:xsd="http://www.w3.org/2001/XMLSchema" xmlns:xs="http://www.w3.org/2001/XMLSchema" xmlns:p="http://schemas.microsoft.com/office/2006/metadata/properties" xmlns:ns2="b7e4ab5d-46f5-4726-9422-ad507278eb1a" xmlns:ns3="e627d1f1-5ac4-4666-aa9d-17a0cf812ec1" targetNamespace="http://schemas.microsoft.com/office/2006/metadata/properties" ma:root="true" ma:fieldsID="59134f68b853fb8e7ae3b73ea0c9fa06" ns2:_="" ns3:_="">
    <xsd:import namespace="b7e4ab5d-46f5-4726-9422-ad507278eb1a"/>
    <xsd:import namespace="e627d1f1-5ac4-4666-aa9d-17a0cf812e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4ab5d-46f5-4726-9422-ad507278eb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7d1f1-5ac4-4666-aa9d-17a0cf812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14DB42-98EF-402B-A5D0-CBA291E19E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D8532A-C926-46C0-8C34-9AB7C4421B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3842A-E897-46ED-B6C0-6F437E4E6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4ab5d-46f5-4726-9422-ad507278eb1a"/>
    <ds:schemaRef ds:uri="e627d1f1-5ac4-4666-aa9d-17a0cf812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13406</TotalTime>
  <Words>1540</Words>
  <Application>Microsoft Office PowerPoint</Application>
  <PresentationFormat>On-screen Show (4:3)</PresentationFormat>
  <Paragraphs>224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Housing Sites Inventory Discussion Part IV</vt:lpstr>
      <vt:lpstr>Meeting Format</vt:lpstr>
      <vt:lpstr>Key Topics</vt:lpstr>
      <vt:lpstr>Goal for Meeting</vt:lpstr>
      <vt:lpstr>Building the Inventory</vt:lpstr>
      <vt:lpstr>Work Plan</vt:lpstr>
      <vt:lpstr>Committee’s 10/18/21 Housing Sites Meeting</vt:lpstr>
      <vt:lpstr>Committee’s 1/18/22 Fire Safety Meeting</vt:lpstr>
      <vt:lpstr>Committee’s 2/22/22 Housing Sites Meeting</vt:lpstr>
      <vt:lpstr>Committee’s 2/28/22 Housing Sites Meeting</vt:lpstr>
      <vt:lpstr>2/28/22 Committee Mtg Feedback Updates</vt:lpstr>
      <vt:lpstr>Recap of 2/28 Committee Meeting</vt:lpstr>
      <vt:lpstr>Recap of 2/28 Committee Meeting</vt:lpstr>
      <vt:lpstr>2/28/22 Committee Mtg Feedback Updates</vt:lpstr>
      <vt:lpstr>2/28/22 Committee Mtg Feedback Updates</vt:lpstr>
      <vt:lpstr>Recap of 2/28 Committee Meeting</vt:lpstr>
      <vt:lpstr>Recap of 2/28 Committee Meeting</vt:lpstr>
      <vt:lpstr>2/28/22 Committee Mtg Feedback Updates</vt:lpstr>
      <vt:lpstr>2/28/22 Committee Mtg Feedback Updates</vt:lpstr>
      <vt:lpstr>2/28/22 Committee Mtg Feedback Updates</vt:lpstr>
      <vt:lpstr>Accessory Dwelling Units</vt:lpstr>
      <vt:lpstr>Regional Housing Needs Allocation (RHNA) – Draft Projection</vt:lpstr>
      <vt:lpstr>Total Housing Sites Outstanding</vt:lpstr>
      <vt:lpstr>Housing Sites Options</vt:lpstr>
      <vt:lpstr>Committee Discussion</vt:lpstr>
      <vt:lpstr>Discussion- Site Strategies</vt:lpstr>
      <vt:lpstr>Discussion- Site Strategies</vt:lpstr>
      <vt:lpstr>Discussion- Site Strategies</vt:lpstr>
      <vt:lpstr>Discussion- Site Strategies</vt:lpstr>
      <vt:lpstr>Upcoming Meetings </vt:lpstr>
    </vt:vector>
  </TitlesOfParts>
  <Company>County of San Mateo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 Assessment of San Mateo Plain</dc:title>
  <dc:creator>cice</dc:creator>
  <cp:lastModifiedBy>Laura Russell</cp:lastModifiedBy>
  <cp:revision>303</cp:revision>
  <cp:lastPrinted>2021-09-20T22:31:49Z</cp:lastPrinted>
  <dcterms:created xsi:type="dcterms:W3CDTF">2015-10-15T20:59:18Z</dcterms:created>
  <dcterms:modified xsi:type="dcterms:W3CDTF">2022-04-18T23:13:54Z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0x010100EE4C09B5347AD34AB19C2692AF5F84CE</vt:lpwstr>
  </property>
</Properties>
</file>